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61" r:id="rId4"/>
    <p:sldId id="277" r:id="rId5"/>
    <p:sldId id="266" r:id="rId6"/>
    <p:sldId id="280" r:id="rId7"/>
    <p:sldId id="278" r:id="rId8"/>
    <p:sldId id="282" r:id="rId9"/>
    <p:sldId id="281" r:id="rId10"/>
    <p:sldId id="284" r:id="rId11"/>
    <p:sldId id="285" r:id="rId12"/>
    <p:sldId id="267" r:id="rId13"/>
    <p:sldId id="272" r:id="rId14"/>
    <p:sldId id="260" r:id="rId15"/>
    <p:sldId id="258" r:id="rId16"/>
    <p:sldId id="287" r:id="rId17"/>
    <p:sldId id="269"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0000FF"/>
    <a:srgbClr val="FFD9FF"/>
    <a:srgbClr val="FFC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7" d="100"/>
          <a:sy n="107" d="100"/>
        </p:scale>
        <p:origin x="-1116"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7A4543D-52ED-4DB2-974D-D9E201976D5D}" type="datetimeFigureOut">
              <a:rPr lang="en-GB" smtClean="0"/>
              <a:t>15/05/2021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36D67D-44D1-4430-9AD6-41CF76E7DACA}" type="slidenum">
              <a:rPr lang="en-GB" smtClean="0"/>
              <a:t>‹#›</a:t>
            </a:fld>
            <a:endParaRPr lang="en-GB"/>
          </a:p>
        </p:txBody>
      </p:sp>
    </p:spTree>
    <p:extLst>
      <p:ext uri="{BB962C8B-B14F-4D97-AF65-F5344CB8AC3E}">
        <p14:creationId xmlns:p14="http://schemas.microsoft.com/office/powerpoint/2010/main" val="3532210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7A4543D-52ED-4DB2-974D-D9E201976D5D}" type="datetimeFigureOut">
              <a:rPr lang="en-GB" smtClean="0"/>
              <a:t>15/05/2021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36D67D-44D1-4430-9AD6-41CF76E7DACA}" type="slidenum">
              <a:rPr lang="en-GB" smtClean="0"/>
              <a:t>‹#›</a:t>
            </a:fld>
            <a:endParaRPr lang="en-GB"/>
          </a:p>
        </p:txBody>
      </p:sp>
    </p:spTree>
    <p:extLst>
      <p:ext uri="{BB962C8B-B14F-4D97-AF65-F5344CB8AC3E}">
        <p14:creationId xmlns:p14="http://schemas.microsoft.com/office/powerpoint/2010/main" val="1651224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7A4543D-52ED-4DB2-974D-D9E201976D5D}" type="datetimeFigureOut">
              <a:rPr lang="en-GB" smtClean="0"/>
              <a:t>15/05/2021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36D67D-44D1-4430-9AD6-41CF76E7DACA}" type="slidenum">
              <a:rPr lang="en-GB" smtClean="0"/>
              <a:t>‹#›</a:t>
            </a:fld>
            <a:endParaRPr lang="en-GB"/>
          </a:p>
        </p:txBody>
      </p:sp>
    </p:spTree>
    <p:extLst>
      <p:ext uri="{BB962C8B-B14F-4D97-AF65-F5344CB8AC3E}">
        <p14:creationId xmlns:p14="http://schemas.microsoft.com/office/powerpoint/2010/main" val="4076768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F39310F-9E5C-4352-9074-E7D221E2A58A}" type="datetimeFigureOut">
              <a:rPr lang="en-GB" smtClean="0">
                <a:solidFill>
                  <a:prstClr val="white">
                    <a:tint val="75000"/>
                  </a:prstClr>
                </a:solidFill>
              </a:rPr>
              <a:pPr/>
              <a:t>15/05/2021</a:t>
            </a:fld>
            <a:endParaRPr lang="en-GB">
              <a:solidFill>
                <a:prstClr val="white">
                  <a:tint val="75000"/>
                </a:prstClr>
              </a:solidFill>
            </a:endParaRPr>
          </a:p>
        </p:txBody>
      </p:sp>
      <p:sp>
        <p:nvSpPr>
          <p:cNvPr id="5" name="Footer Placeholder 4"/>
          <p:cNvSpPr>
            <a:spLocks noGrp="1"/>
          </p:cNvSpPr>
          <p:nvPr>
            <p:ph type="ftr" sz="quarter" idx="11"/>
          </p:nvPr>
        </p:nvSpPr>
        <p:spPr/>
        <p:txBody>
          <a:bodyPr/>
          <a:lstStyle/>
          <a:p>
            <a:endParaRPr lang="en-GB">
              <a:solidFill>
                <a:prstClr val="white">
                  <a:tint val="75000"/>
                </a:prstClr>
              </a:solidFill>
            </a:endParaRPr>
          </a:p>
        </p:txBody>
      </p:sp>
      <p:sp>
        <p:nvSpPr>
          <p:cNvPr id="6" name="Slide Number Placeholder 5"/>
          <p:cNvSpPr>
            <a:spLocks noGrp="1"/>
          </p:cNvSpPr>
          <p:nvPr>
            <p:ph type="sldNum" sz="quarter" idx="12"/>
          </p:nvPr>
        </p:nvSpPr>
        <p:spPr/>
        <p:txBody>
          <a:bodyPr/>
          <a:lstStyle/>
          <a:p>
            <a:fld id="{61D00314-861A-4C08-B9CF-51ED148D19E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36972517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F39310F-9E5C-4352-9074-E7D221E2A58A}" type="datetimeFigureOut">
              <a:rPr lang="en-GB" smtClean="0">
                <a:solidFill>
                  <a:prstClr val="white">
                    <a:tint val="75000"/>
                  </a:prstClr>
                </a:solidFill>
              </a:rPr>
              <a:pPr/>
              <a:t>15/05/2021</a:t>
            </a:fld>
            <a:endParaRPr lang="en-GB">
              <a:solidFill>
                <a:prstClr val="white">
                  <a:tint val="75000"/>
                </a:prstClr>
              </a:solidFill>
            </a:endParaRPr>
          </a:p>
        </p:txBody>
      </p:sp>
      <p:sp>
        <p:nvSpPr>
          <p:cNvPr id="5" name="Footer Placeholder 4"/>
          <p:cNvSpPr>
            <a:spLocks noGrp="1"/>
          </p:cNvSpPr>
          <p:nvPr>
            <p:ph type="ftr" sz="quarter" idx="11"/>
          </p:nvPr>
        </p:nvSpPr>
        <p:spPr/>
        <p:txBody>
          <a:bodyPr/>
          <a:lstStyle/>
          <a:p>
            <a:endParaRPr lang="en-GB">
              <a:solidFill>
                <a:prstClr val="white">
                  <a:tint val="75000"/>
                </a:prstClr>
              </a:solidFill>
            </a:endParaRPr>
          </a:p>
        </p:txBody>
      </p:sp>
      <p:sp>
        <p:nvSpPr>
          <p:cNvPr id="6" name="Slide Number Placeholder 5"/>
          <p:cNvSpPr>
            <a:spLocks noGrp="1"/>
          </p:cNvSpPr>
          <p:nvPr>
            <p:ph type="sldNum" sz="quarter" idx="12"/>
          </p:nvPr>
        </p:nvSpPr>
        <p:spPr/>
        <p:txBody>
          <a:bodyPr/>
          <a:lstStyle/>
          <a:p>
            <a:fld id="{61D00314-861A-4C08-B9CF-51ED148D19E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415197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39310F-9E5C-4352-9074-E7D221E2A58A}" type="datetimeFigureOut">
              <a:rPr lang="en-GB" smtClean="0">
                <a:solidFill>
                  <a:prstClr val="white">
                    <a:tint val="75000"/>
                  </a:prstClr>
                </a:solidFill>
              </a:rPr>
              <a:pPr/>
              <a:t>15/05/2021</a:t>
            </a:fld>
            <a:endParaRPr lang="en-GB">
              <a:solidFill>
                <a:prstClr val="white">
                  <a:tint val="75000"/>
                </a:prstClr>
              </a:solidFill>
            </a:endParaRPr>
          </a:p>
        </p:txBody>
      </p:sp>
      <p:sp>
        <p:nvSpPr>
          <p:cNvPr id="5" name="Footer Placeholder 4"/>
          <p:cNvSpPr>
            <a:spLocks noGrp="1"/>
          </p:cNvSpPr>
          <p:nvPr>
            <p:ph type="ftr" sz="quarter" idx="11"/>
          </p:nvPr>
        </p:nvSpPr>
        <p:spPr/>
        <p:txBody>
          <a:bodyPr/>
          <a:lstStyle/>
          <a:p>
            <a:endParaRPr lang="en-GB">
              <a:solidFill>
                <a:prstClr val="white">
                  <a:tint val="75000"/>
                </a:prstClr>
              </a:solidFill>
            </a:endParaRPr>
          </a:p>
        </p:txBody>
      </p:sp>
      <p:sp>
        <p:nvSpPr>
          <p:cNvPr id="6" name="Slide Number Placeholder 5"/>
          <p:cNvSpPr>
            <a:spLocks noGrp="1"/>
          </p:cNvSpPr>
          <p:nvPr>
            <p:ph type="sldNum" sz="quarter" idx="12"/>
          </p:nvPr>
        </p:nvSpPr>
        <p:spPr/>
        <p:txBody>
          <a:bodyPr/>
          <a:lstStyle/>
          <a:p>
            <a:fld id="{61D00314-861A-4C08-B9CF-51ED148D19E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35316716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F39310F-9E5C-4352-9074-E7D221E2A58A}" type="datetimeFigureOut">
              <a:rPr lang="en-GB" smtClean="0">
                <a:solidFill>
                  <a:prstClr val="white">
                    <a:tint val="75000"/>
                  </a:prstClr>
                </a:solidFill>
              </a:rPr>
              <a:pPr/>
              <a:t>15/05/2021</a:t>
            </a:fld>
            <a:endParaRPr lang="en-GB">
              <a:solidFill>
                <a:prstClr val="white">
                  <a:tint val="75000"/>
                </a:prstClr>
              </a:solidFill>
            </a:endParaRPr>
          </a:p>
        </p:txBody>
      </p:sp>
      <p:sp>
        <p:nvSpPr>
          <p:cNvPr id="6" name="Footer Placeholder 5"/>
          <p:cNvSpPr>
            <a:spLocks noGrp="1"/>
          </p:cNvSpPr>
          <p:nvPr>
            <p:ph type="ftr" sz="quarter" idx="11"/>
          </p:nvPr>
        </p:nvSpPr>
        <p:spPr/>
        <p:txBody>
          <a:bodyPr/>
          <a:lstStyle/>
          <a:p>
            <a:endParaRPr lang="en-GB">
              <a:solidFill>
                <a:prstClr val="white">
                  <a:tint val="75000"/>
                </a:prstClr>
              </a:solidFill>
            </a:endParaRPr>
          </a:p>
        </p:txBody>
      </p:sp>
      <p:sp>
        <p:nvSpPr>
          <p:cNvPr id="7" name="Slide Number Placeholder 6"/>
          <p:cNvSpPr>
            <a:spLocks noGrp="1"/>
          </p:cNvSpPr>
          <p:nvPr>
            <p:ph type="sldNum" sz="quarter" idx="12"/>
          </p:nvPr>
        </p:nvSpPr>
        <p:spPr/>
        <p:txBody>
          <a:bodyPr/>
          <a:lstStyle/>
          <a:p>
            <a:fld id="{61D00314-861A-4C08-B9CF-51ED148D19E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3742556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F39310F-9E5C-4352-9074-E7D221E2A58A}" type="datetimeFigureOut">
              <a:rPr lang="en-GB" smtClean="0">
                <a:solidFill>
                  <a:prstClr val="white">
                    <a:tint val="75000"/>
                  </a:prstClr>
                </a:solidFill>
              </a:rPr>
              <a:pPr/>
              <a:t>15/05/2021</a:t>
            </a:fld>
            <a:endParaRPr lang="en-GB">
              <a:solidFill>
                <a:prstClr val="white">
                  <a:tint val="75000"/>
                </a:prstClr>
              </a:solidFill>
            </a:endParaRPr>
          </a:p>
        </p:txBody>
      </p:sp>
      <p:sp>
        <p:nvSpPr>
          <p:cNvPr id="8" name="Footer Placeholder 7"/>
          <p:cNvSpPr>
            <a:spLocks noGrp="1"/>
          </p:cNvSpPr>
          <p:nvPr>
            <p:ph type="ftr" sz="quarter" idx="11"/>
          </p:nvPr>
        </p:nvSpPr>
        <p:spPr/>
        <p:txBody>
          <a:bodyPr/>
          <a:lstStyle/>
          <a:p>
            <a:endParaRPr lang="en-GB">
              <a:solidFill>
                <a:prstClr val="white">
                  <a:tint val="75000"/>
                </a:prstClr>
              </a:solidFill>
            </a:endParaRPr>
          </a:p>
        </p:txBody>
      </p:sp>
      <p:sp>
        <p:nvSpPr>
          <p:cNvPr id="9" name="Slide Number Placeholder 8"/>
          <p:cNvSpPr>
            <a:spLocks noGrp="1"/>
          </p:cNvSpPr>
          <p:nvPr>
            <p:ph type="sldNum" sz="quarter" idx="12"/>
          </p:nvPr>
        </p:nvSpPr>
        <p:spPr/>
        <p:txBody>
          <a:bodyPr/>
          <a:lstStyle/>
          <a:p>
            <a:fld id="{61D00314-861A-4C08-B9CF-51ED148D19E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66061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F39310F-9E5C-4352-9074-E7D221E2A58A}" type="datetimeFigureOut">
              <a:rPr lang="en-GB" smtClean="0">
                <a:solidFill>
                  <a:prstClr val="white">
                    <a:tint val="75000"/>
                  </a:prstClr>
                </a:solidFill>
              </a:rPr>
              <a:pPr/>
              <a:t>15/05/2021</a:t>
            </a:fld>
            <a:endParaRPr lang="en-GB">
              <a:solidFill>
                <a:prstClr val="white">
                  <a:tint val="75000"/>
                </a:prstClr>
              </a:solidFill>
            </a:endParaRPr>
          </a:p>
        </p:txBody>
      </p:sp>
      <p:sp>
        <p:nvSpPr>
          <p:cNvPr id="4" name="Footer Placeholder 3"/>
          <p:cNvSpPr>
            <a:spLocks noGrp="1"/>
          </p:cNvSpPr>
          <p:nvPr>
            <p:ph type="ftr" sz="quarter" idx="11"/>
          </p:nvPr>
        </p:nvSpPr>
        <p:spPr/>
        <p:txBody>
          <a:bodyPr/>
          <a:lstStyle/>
          <a:p>
            <a:endParaRPr lang="en-GB">
              <a:solidFill>
                <a:prstClr val="white">
                  <a:tint val="75000"/>
                </a:prstClr>
              </a:solidFill>
            </a:endParaRPr>
          </a:p>
        </p:txBody>
      </p:sp>
      <p:sp>
        <p:nvSpPr>
          <p:cNvPr id="5" name="Slide Number Placeholder 4"/>
          <p:cNvSpPr>
            <a:spLocks noGrp="1"/>
          </p:cNvSpPr>
          <p:nvPr>
            <p:ph type="sldNum" sz="quarter" idx="12"/>
          </p:nvPr>
        </p:nvSpPr>
        <p:spPr/>
        <p:txBody>
          <a:bodyPr/>
          <a:lstStyle/>
          <a:p>
            <a:fld id="{61D00314-861A-4C08-B9CF-51ED148D19E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12867350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39310F-9E5C-4352-9074-E7D221E2A58A}" type="datetimeFigureOut">
              <a:rPr lang="en-GB" smtClean="0">
                <a:solidFill>
                  <a:prstClr val="white">
                    <a:tint val="75000"/>
                  </a:prstClr>
                </a:solidFill>
              </a:rPr>
              <a:pPr/>
              <a:t>15/05/2021</a:t>
            </a:fld>
            <a:endParaRPr lang="en-GB">
              <a:solidFill>
                <a:prstClr val="white">
                  <a:tint val="75000"/>
                </a:prstClr>
              </a:solidFill>
            </a:endParaRPr>
          </a:p>
        </p:txBody>
      </p:sp>
      <p:sp>
        <p:nvSpPr>
          <p:cNvPr id="3" name="Footer Placeholder 2"/>
          <p:cNvSpPr>
            <a:spLocks noGrp="1"/>
          </p:cNvSpPr>
          <p:nvPr>
            <p:ph type="ftr" sz="quarter" idx="11"/>
          </p:nvPr>
        </p:nvSpPr>
        <p:spPr/>
        <p:txBody>
          <a:bodyPr/>
          <a:lstStyle/>
          <a:p>
            <a:endParaRPr lang="en-GB">
              <a:solidFill>
                <a:prstClr val="white">
                  <a:tint val="75000"/>
                </a:prstClr>
              </a:solidFill>
            </a:endParaRPr>
          </a:p>
        </p:txBody>
      </p:sp>
      <p:sp>
        <p:nvSpPr>
          <p:cNvPr id="4" name="Slide Number Placeholder 3"/>
          <p:cNvSpPr>
            <a:spLocks noGrp="1"/>
          </p:cNvSpPr>
          <p:nvPr>
            <p:ph type="sldNum" sz="quarter" idx="12"/>
          </p:nvPr>
        </p:nvSpPr>
        <p:spPr/>
        <p:txBody>
          <a:bodyPr/>
          <a:lstStyle/>
          <a:p>
            <a:fld id="{61D00314-861A-4C08-B9CF-51ED148D19E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23451221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39310F-9E5C-4352-9074-E7D221E2A58A}" type="datetimeFigureOut">
              <a:rPr lang="en-GB" smtClean="0">
                <a:solidFill>
                  <a:prstClr val="white">
                    <a:tint val="75000"/>
                  </a:prstClr>
                </a:solidFill>
              </a:rPr>
              <a:pPr/>
              <a:t>15/05/2021</a:t>
            </a:fld>
            <a:endParaRPr lang="en-GB">
              <a:solidFill>
                <a:prstClr val="white">
                  <a:tint val="75000"/>
                </a:prstClr>
              </a:solidFill>
            </a:endParaRPr>
          </a:p>
        </p:txBody>
      </p:sp>
      <p:sp>
        <p:nvSpPr>
          <p:cNvPr id="6" name="Footer Placeholder 5"/>
          <p:cNvSpPr>
            <a:spLocks noGrp="1"/>
          </p:cNvSpPr>
          <p:nvPr>
            <p:ph type="ftr" sz="quarter" idx="11"/>
          </p:nvPr>
        </p:nvSpPr>
        <p:spPr/>
        <p:txBody>
          <a:bodyPr/>
          <a:lstStyle/>
          <a:p>
            <a:endParaRPr lang="en-GB">
              <a:solidFill>
                <a:prstClr val="white">
                  <a:tint val="75000"/>
                </a:prstClr>
              </a:solidFill>
            </a:endParaRPr>
          </a:p>
        </p:txBody>
      </p:sp>
      <p:sp>
        <p:nvSpPr>
          <p:cNvPr id="7" name="Slide Number Placeholder 6"/>
          <p:cNvSpPr>
            <a:spLocks noGrp="1"/>
          </p:cNvSpPr>
          <p:nvPr>
            <p:ph type="sldNum" sz="quarter" idx="12"/>
          </p:nvPr>
        </p:nvSpPr>
        <p:spPr/>
        <p:txBody>
          <a:bodyPr/>
          <a:lstStyle/>
          <a:p>
            <a:fld id="{61D00314-861A-4C08-B9CF-51ED148D19E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3580652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7A4543D-52ED-4DB2-974D-D9E201976D5D}" type="datetimeFigureOut">
              <a:rPr lang="en-GB" smtClean="0"/>
              <a:t>15/05/2021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36D67D-44D1-4430-9AD6-41CF76E7DACA}" type="slidenum">
              <a:rPr lang="en-GB" smtClean="0"/>
              <a:t>‹#›</a:t>
            </a:fld>
            <a:endParaRPr lang="en-GB"/>
          </a:p>
        </p:txBody>
      </p:sp>
    </p:spTree>
    <p:extLst>
      <p:ext uri="{BB962C8B-B14F-4D97-AF65-F5344CB8AC3E}">
        <p14:creationId xmlns:p14="http://schemas.microsoft.com/office/powerpoint/2010/main" val="157707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39310F-9E5C-4352-9074-E7D221E2A58A}" type="datetimeFigureOut">
              <a:rPr lang="en-GB" smtClean="0">
                <a:solidFill>
                  <a:prstClr val="white">
                    <a:tint val="75000"/>
                  </a:prstClr>
                </a:solidFill>
              </a:rPr>
              <a:pPr/>
              <a:t>15/05/2021</a:t>
            </a:fld>
            <a:endParaRPr lang="en-GB">
              <a:solidFill>
                <a:prstClr val="white">
                  <a:tint val="75000"/>
                </a:prstClr>
              </a:solidFill>
            </a:endParaRPr>
          </a:p>
        </p:txBody>
      </p:sp>
      <p:sp>
        <p:nvSpPr>
          <p:cNvPr id="6" name="Footer Placeholder 5"/>
          <p:cNvSpPr>
            <a:spLocks noGrp="1"/>
          </p:cNvSpPr>
          <p:nvPr>
            <p:ph type="ftr" sz="quarter" idx="11"/>
          </p:nvPr>
        </p:nvSpPr>
        <p:spPr/>
        <p:txBody>
          <a:bodyPr/>
          <a:lstStyle/>
          <a:p>
            <a:endParaRPr lang="en-GB">
              <a:solidFill>
                <a:prstClr val="white">
                  <a:tint val="75000"/>
                </a:prstClr>
              </a:solidFill>
            </a:endParaRPr>
          </a:p>
        </p:txBody>
      </p:sp>
      <p:sp>
        <p:nvSpPr>
          <p:cNvPr id="7" name="Slide Number Placeholder 6"/>
          <p:cNvSpPr>
            <a:spLocks noGrp="1"/>
          </p:cNvSpPr>
          <p:nvPr>
            <p:ph type="sldNum" sz="quarter" idx="12"/>
          </p:nvPr>
        </p:nvSpPr>
        <p:spPr/>
        <p:txBody>
          <a:bodyPr/>
          <a:lstStyle/>
          <a:p>
            <a:fld id="{61D00314-861A-4C08-B9CF-51ED148D19E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18860349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F39310F-9E5C-4352-9074-E7D221E2A58A}" type="datetimeFigureOut">
              <a:rPr lang="en-GB" smtClean="0">
                <a:solidFill>
                  <a:prstClr val="white">
                    <a:tint val="75000"/>
                  </a:prstClr>
                </a:solidFill>
              </a:rPr>
              <a:pPr/>
              <a:t>15/05/2021</a:t>
            </a:fld>
            <a:endParaRPr lang="en-GB">
              <a:solidFill>
                <a:prstClr val="white">
                  <a:tint val="75000"/>
                </a:prstClr>
              </a:solidFill>
            </a:endParaRPr>
          </a:p>
        </p:txBody>
      </p:sp>
      <p:sp>
        <p:nvSpPr>
          <p:cNvPr id="5" name="Footer Placeholder 4"/>
          <p:cNvSpPr>
            <a:spLocks noGrp="1"/>
          </p:cNvSpPr>
          <p:nvPr>
            <p:ph type="ftr" sz="quarter" idx="11"/>
          </p:nvPr>
        </p:nvSpPr>
        <p:spPr/>
        <p:txBody>
          <a:bodyPr/>
          <a:lstStyle/>
          <a:p>
            <a:endParaRPr lang="en-GB">
              <a:solidFill>
                <a:prstClr val="white">
                  <a:tint val="75000"/>
                </a:prstClr>
              </a:solidFill>
            </a:endParaRPr>
          </a:p>
        </p:txBody>
      </p:sp>
      <p:sp>
        <p:nvSpPr>
          <p:cNvPr id="6" name="Slide Number Placeholder 5"/>
          <p:cNvSpPr>
            <a:spLocks noGrp="1"/>
          </p:cNvSpPr>
          <p:nvPr>
            <p:ph type="sldNum" sz="quarter" idx="12"/>
          </p:nvPr>
        </p:nvSpPr>
        <p:spPr/>
        <p:txBody>
          <a:bodyPr/>
          <a:lstStyle/>
          <a:p>
            <a:fld id="{61D00314-861A-4C08-B9CF-51ED148D19E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34730664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F39310F-9E5C-4352-9074-E7D221E2A58A}" type="datetimeFigureOut">
              <a:rPr lang="en-GB" smtClean="0">
                <a:solidFill>
                  <a:prstClr val="white">
                    <a:tint val="75000"/>
                  </a:prstClr>
                </a:solidFill>
              </a:rPr>
              <a:pPr/>
              <a:t>15/05/2021</a:t>
            </a:fld>
            <a:endParaRPr lang="en-GB">
              <a:solidFill>
                <a:prstClr val="white">
                  <a:tint val="75000"/>
                </a:prstClr>
              </a:solidFill>
            </a:endParaRPr>
          </a:p>
        </p:txBody>
      </p:sp>
      <p:sp>
        <p:nvSpPr>
          <p:cNvPr id="5" name="Footer Placeholder 4"/>
          <p:cNvSpPr>
            <a:spLocks noGrp="1"/>
          </p:cNvSpPr>
          <p:nvPr>
            <p:ph type="ftr" sz="quarter" idx="11"/>
          </p:nvPr>
        </p:nvSpPr>
        <p:spPr/>
        <p:txBody>
          <a:bodyPr/>
          <a:lstStyle/>
          <a:p>
            <a:endParaRPr lang="en-GB">
              <a:solidFill>
                <a:prstClr val="white">
                  <a:tint val="75000"/>
                </a:prstClr>
              </a:solidFill>
            </a:endParaRPr>
          </a:p>
        </p:txBody>
      </p:sp>
      <p:sp>
        <p:nvSpPr>
          <p:cNvPr id="6" name="Slide Number Placeholder 5"/>
          <p:cNvSpPr>
            <a:spLocks noGrp="1"/>
          </p:cNvSpPr>
          <p:nvPr>
            <p:ph type="sldNum" sz="quarter" idx="12"/>
          </p:nvPr>
        </p:nvSpPr>
        <p:spPr/>
        <p:txBody>
          <a:bodyPr/>
          <a:lstStyle/>
          <a:p>
            <a:fld id="{61D00314-861A-4C08-B9CF-51ED148D19E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34946398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A8CD881-B923-4A20-A32F-6371E3F829DA}" type="datetimeFigureOut">
              <a:rPr lang="en-GB" smtClean="0">
                <a:solidFill>
                  <a:prstClr val="black">
                    <a:tint val="75000"/>
                  </a:prstClr>
                </a:solidFill>
              </a:rPr>
              <a:pPr/>
              <a:t>15/05/2021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E6C5641-1583-4DDC-A26A-810D2289D08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762750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A8CD881-B923-4A20-A32F-6371E3F829DA}" type="datetimeFigureOut">
              <a:rPr lang="en-GB" smtClean="0">
                <a:solidFill>
                  <a:prstClr val="black">
                    <a:tint val="75000"/>
                  </a:prstClr>
                </a:solidFill>
              </a:rPr>
              <a:pPr/>
              <a:t>15/05/2021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E6C5641-1583-4DDC-A26A-810D2289D08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92990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8CD881-B923-4A20-A32F-6371E3F829DA}" type="datetimeFigureOut">
              <a:rPr lang="en-GB" smtClean="0">
                <a:solidFill>
                  <a:prstClr val="black">
                    <a:tint val="75000"/>
                  </a:prstClr>
                </a:solidFill>
              </a:rPr>
              <a:pPr/>
              <a:t>15/05/2021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E6C5641-1583-4DDC-A26A-810D2289D08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675448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A8CD881-B923-4A20-A32F-6371E3F829DA}" type="datetimeFigureOut">
              <a:rPr lang="en-GB" smtClean="0">
                <a:solidFill>
                  <a:prstClr val="black">
                    <a:tint val="75000"/>
                  </a:prstClr>
                </a:solidFill>
              </a:rPr>
              <a:pPr/>
              <a:t>15/05/2021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E6C5641-1583-4DDC-A26A-810D2289D08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997389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A8CD881-B923-4A20-A32F-6371E3F829DA}" type="datetimeFigureOut">
              <a:rPr lang="en-GB" smtClean="0">
                <a:solidFill>
                  <a:prstClr val="black">
                    <a:tint val="75000"/>
                  </a:prstClr>
                </a:solidFill>
              </a:rPr>
              <a:pPr/>
              <a:t>15/05/2021</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EE6C5641-1583-4DDC-A26A-810D2289D08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561811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A8CD881-B923-4A20-A32F-6371E3F829DA}" type="datetimeFigureOut">
              <a:rPr lang="en-GB" smtClean="0">
                <a:solidFill>
                  <a:prstClr val="black">
                    <a:tint val="75000"/>
                  </a:prstClr>
                </a:solidFill>
              </a:rPr>
              <a:pPr/>
              <a:t>15/05/2021</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EE6C5641-1583-4DDC-A26A-810D2289D08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447821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8CD881-B923-4A20-A32F-6371E3F829DA}" type="datetimeFigureOut">
              <a:rPr lang="en-GB" smtClean="0">
                <a:solidFill>
                  <a:prstClr val="black">
                    <a:tint val="75000"/>
                  </a:prstClr>
                </a:solidFill>
              </a:rPr>
              <a:pPr/>
              <a:t>15/05/2021</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EE6C5641-1583-4DDC-A26A-810D2289D08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10899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A4543D-52ED-4DB2-974D-D9E201976D5D}" type="datetimeFigureOut">
              <a:rPr lang="en-GB" smtClean="0"/>
              <a:t>15/05/2021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36D67D-44D1-4430-9AD6-41CF76E7DACA}" type="slidenum">
              <a:rPr lang="en-GB" smtClean="0"/>
              <a:t>‹#›</a:t>
            </a:fld>
            <a:endParaRPr lang="en-GB"/>
          </a:p>
        </p:txBody>
      </p:sp>
    </p:spTree>
    <p:extLst>
      <p:ext uri="{BB962C8B-B14F-4D97-AF65-F5344CB8AC3E}">
        <p14:creationId xmlns:p14="http://schemas.microsoft.com/office/powerpoint/2010/main" val="2111463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8CD881-B923-4A20-A32F-6371E3F829DA}" type="datetimeFigureOut">
              <a:rPr lang="en-GB" smtClean="0">
                <a:solidFill>
                  <a:prstClr val="black">
                    <a:tint val="75000"/>
                  </a:prstClr>
                </a:solidFill>
              </a:rPr>
              <a:pPr/>
              <a:t>15/05/2021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E6C5641-1583-4DDC-A26A-810D2289D08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060514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8CD881-B923-4A20-A32F-6371E3F829DA}" type="datetimeFigureOut">
              <a:rPr lang="en-GB" smtClean="0">
                <a:solidFill>
                  <a:prstClr val="black">
                    <a:tint val="75000"/>
                  </a:prstClr>
                </a:solidFill>
              </a:rPr>
              <a:pPr/>
              <a:t>15/05/2021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E6C5641-1583-4DDC-A26A-810D2289D08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092266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A8CD881-B923-4A20-A32F-6371E3F829DA}" type="datetimeFigureOut">
              <a:rPr lang="en-GB" smtClean="0">
                <a:solidFill>
                  <a:prstClr val="black">
                    <a:tint val="75000"/>
                  </a:prstClr>
                </a:solidFill>
              </a:rPr>
              <a:pPr/>
              <a:t>15/05/2021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E6C5641-1583-4DDC-A26A-810D2289D08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095724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A8CD881-B923-4A20-A32F-6371E3F829DA}" type="datetimeFigureOut">
              <a:rPr lang="en-GB" smtClean="0">
                <a:solidFill>
                  <a:prstClr val="black">
                    <a:tint val="75000"/>
                  </a:prstClr>
                </a:solidFill>
              </a:rPr>
              <a:pPr/>
              <a:t>15/05/2021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E6C5641-1583-4DDC-A26A-810D2289D08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86224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7A4543D-52ED-4DB2-974D-D9E201976D5D}" type="datetimeFigureOut">
              <a:rPr lang="en-GB" smtClean="0"/>
              <a:t>15/05/2021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36D67D-44D1-4430-9AD6-41CF76E7DACA}" type="slidenum">
              <a:rPr lang="en-GB" smtClean="0"/>
              <a:t>‹#›</a:t>
            </a:fld>
            <a:endParaRPr lang="en-GB"/>
          </a:p>
        </p:txBody>
      </p:sp>
    </p:spTree>
    <p:extLst>
      <p:ext uri="{BB962C8B-B14F-4D97-AF65-F5344CB8AC3E}">
        <p14:creationId xmlns:p14="http://schemas.microsoft.com/office/powerpoint/2010/main" val="2669442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7A4543D-52ED-4DB2-974D-D9E201976D5D}" type="datetimeFigureOut">
              <a:rPr lang="en-GB" smtClean="0"/>
              <a:t>15/05/2021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136D67D-44D1-4430-9AD6-41CF76E7DACA}" type="slidenum">
              <a:rPr lang="en-GB" smtClean="0"/>
              <a:t>‹#›</a:t>
            </a:fld>
            <a:endParaRPr lang="en-GB"/>
          </a:p>
        </p:txBody>
      </p:sp>
    </p:spTree>
    <p:extLst>
      <p:ext uri="{BB962C8B-B14F-4D97-AF65-F5344CB8AC3E}">
        <p14:creationId xmlns:p14="http://schemas.microsoft.com/office/powerpoint/2010/main" val="4049403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7A4543D-52ED-4DB2-974D-D9E201976D5D}" type="datetimeFigureOut">
              <a:rPr lang="en-GB" smtClean="0"/>
              <a:t>15/05/2021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136D67D-44D1-4430-9AD6-41CF76E7DACA}" type="slidenum">
              <a:rPr lang="en-GB" smtClean="0"/>
              <a:t>‹#›</a:t>
            </a:fld>
            <a:endParaRPr lang="en-GB"/>
          </a:p>
        </p:txBody>
      </p:sp>
    </p:spTree>
    <p:extLst>
      <p:ext uri="{BB962C8B-B14F-4D97-AF65-F5344CB8AC3E}">
        <p14:creationId xmlns:p14="http://schemas.microsoft.com/office/powerpoint/2010/main" val="3479086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A4543D-52ED-4DB2-974D-D9E201976D5D}" type="datetimeFigureOut">
              <a:rPr lang="en-GB" smtClean="0"/>
              <a:t>15/05/2021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136D67D-44D1-4430-9AD6-41CF76E7DACA}" type="slidenum">
              <a:rPr lang="en-GB" smtClean="0"/>
              <a:t>‹#›</a:t>
            </a:fld>
            <a:endParaRPr lang="en-GB"/>
          </a:p>
        </p:txBody>
      </p:sp>
    </p:spTree>
    <p:extLst>
      <p:ext uri="{BB962C8B-B14F-4D97-AF65-F5344CB8AC3E}">
        <p14:creationId xmlns:p14="http://schemas.microsoft.com/office/powerpoint/2010/main" val="3520704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A4543D-52ED-4DB2-974D-D9E201976D5D}" type="datetimeFigureOut">
              <a:rPr lang="en-GB" smtClean="0"/>
              <a:t>15/05/2021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36D67D-44D1-4430-9AD6-41CF76E7DACA}" type="slidenum">
              <a:rPr lang="en-GB" smtClean="0"/>
              <a:t>‹#›</a:t>
            </a:fld>
            <a:endParaRPr lang="en-GB"/>
          </a:p>
        </p:txBody>
      </p:sp>
    </p:spTree>
    <p:extLst>
      <p:ext uri="{BB962C8B-B14F-4D97-AF65-F5344CB8AC3E}">
        <p14:creationId xmlns:p14="http://schemas.microsoft.com/office/powerpoint/2010/main" val="1907664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A4543D-52ED-4DB2-974D-D9E201976D5D}" type="datetimeFigureOut">
              <a:rPr lang="en-GB" smtClean="0"/>
              <a:t>15/05/2021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36D67D-44D1-4430-9AD6-41CF76E7DACA}" type="slidenum">
              <a:rPr lang="en-GB" smtClean="0"/>
              <a:t>‹#›</a:t>
            </a:fld>
            <a:endParaRPr lang="en-GB"/>
          </a:p>
        </p:txBody>
      </p:sp>
    </p:spTree>
    <p:extLst>
      <p:ext uri="{BB962C8B-B14F-4D97-AF65-F5344CB8AC3E}">
        <p14:creationId xmlns:p14="http://schemas.microsoft.com/office/powerpoint/2010/main" val="1959898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D9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4543D-52ED-4DB2-974D-D9E201976D5D}" type="datetimeFigureOut">
              <a:rPr lang="en-GB" smtClean="0"/>
              <a:t>15/05/2021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36D67D-44D1-4430-9AD6-41CF76E7DACA}" type="slidenum">
              <a:rPr lang="en-GB" smtClean="0"/>
              <a:t>‹#›</a:t>
            </a:fld>
            <a:endParaRPr lang="en-GB"/>
          </a:p>
        </p:txBody>
      </p:sp>
    </p:spTree>
    <p:extLst>
      <p:ext uri="{BB962C8B-B14F-4D97-AF65-F5344CB8AC3E}">
        <p14:creationId xmlns:p14="http://schemas.microsoft.com/office/powerpoint/2010/main" val="16591442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D9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39310F-9E5C-4352-9074-E7D221E2A58A}" type="datetimeFigureOut">
              <a:rPr lang="en-GB" smtClean="0">
                <a:solidFill>
                  <a:prstClr val="white">
                    <a:tint val="75000"/>
                  </a:prstClr>
                </a:solidFill>
              </a:rPr>
              <a:pPr/>
              <a:t>15/05/2021</a:t>
            </a:fld>
            <a:endParaRPr lang="en-GB">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D00314-861A-4C08-B9CF-51ED148D19E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289047916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8CD881-B923-4A20-A32F-6371E3F829DA}" type="datetimeFigureOut">
              <a:rPr lang="en-GB" smtClean="0">
                <a:solidFill>
                  <a:prstClr val="black">
                    <a:tint val="75000"/>
                  </a:prstClr>
                </a:solidFill>
              </a:rPr>
              <a:pPr/>
              <a:t>15/05/2021</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6C5641-1583-4DDC-A26A-810D2289D08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915643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4.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225632"/>
            <a:ext cx="4536504" cy="6416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650153" y="5589240"/>
            <a:ext cx="3312368" cy="830997"/>
          </a:xfrm>
          <a:prstGeom prst="rect">
            <a:avLst/>
          </a:prstGeom>
          <a:noFill/>
        </p:spPr>
        <p:txBody>
          <a:bodyPr wrap="square" rtlCol="0">
            <a:spAutoFit/>
          </a:bodyPr>
          <a:lstStyle/>
          <a:p>
            <a:r>
              <a:rPr lang="en-GB" sz="1600" dirty="0" smtClean="0">
                <a:solidFill>
                  <a:schemeClr val="bg1"/>
                </a:solidFill>
                <a:latin typeface="Comic Sans MS" panose="030F0702030302020204" pitchFamily="66" charset="0"/>
              </a:rPr>
              <a:t>Music: Clarinet Concerto </a:t>
            </a:r>
            <a:r>
              <a:rPr lang="en-GB" sz="1600" dirty="0" err="1" smtClean="0">
                <a:solidFill>
                  <a:schemeClr val="bg1"/>
                </a:solidFill>
                <a:latin typeface="Comic Sans MS" panose="030F0702030302020204" pitchFamily="66" charset="0"/>
              </a:rPr>
              <a:t>Adaglo</a:t>
            </a:r>
            <a:endParaRPr lang="en-GB" sz="1600" dirty="0" smtClean="0">
              <a:solidFill>
                <a:schemeClr val="bg1"/>
              </a:solidFill>
              <a:latin typeface="Comic Sans MS" panose="030F0702030302020204" pitchFamily="66" charset="0"/>
            </a:endParaRPr>
          </a:p>
          <a:p>
            <a:endParaRPr lang="en-GB" sz="1600" dirty="0" smtClean="0">
              <a:solidFill>
                <a:schemeClr val="bg1"/>
              </a:solidFill>
              <a:latin typeface="Comic Sans MS" panose="030F0702030302020204" pitchFamily="66" charset="0"/>
            </a:endParaRPr>
          </a:p>
          <a:p>
            <a:r>
              <a:rPr lang="en-GB" sz="1600" dirty="0" smtClean="0">
                <a:solidFill>
                  <a:schemeClr val="bg1"/>
                </a:solidFill>
                <a:latin typeface="Comic Sans MS" panose="030F0702030302020204" pitchFamily="66" charset="0"/>
              </a:rPr>
              <a:t>Composer: Mozart</a:t>
            </a:r>
            <a:endParaRPr lang="en-GB" sz="1600" dirty="0">
              <a:solidFill>
                <a:schemeClr val="bg1"/>
              </a:solidFill>
              <a:latin typeface="Comic Sans MS" panose="030F0702030302020204" pitchFamily="66" charset="0"/>
            </a:endParaRPr>
          </a:p>
        </p:txBody>
      </p:sp>
      <p:pic>
        <p:nvPicPr>
          <p:cNvPr id="4" name="Picture 2" descr="printable images musical notes | Universal PLS4.60 60W laser w/Rotary | Song  notes, Music notes, Music note symbo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2240" y="4293096"/>
            <a:ext cx="1008112" cy="1008112"/>
          </a:xfrm>
          <a:prstGeom prst="ellipse">
            <a:avLst/>
          </a:prstGeom>
          <a:ln w="28575"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 name="08 Clarinet Concerto Adagi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31496" y="3144175"/>
            <a:ext cx="609600" cy="609600"/>
          </a:xfrm>
          <a:prstGeom prst="rect">
            <a:avLst/>
          </a:prstGeom>
        </p:spPr>
      </p:pic>
      <p:pic>
        <p:nvPicPr>
          <p:cNvPr id="4098" name="Picture 2" descr="Roots and Fruits - Imagin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17674" y="225632"/>
            <a:ext cx="1125650" cy="1688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7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47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flection Clipart - Reflection Clipart Free , Transparent Cartoon, Free  Cliparts &amp; Silhouettes - NetClipar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027"/>
          <a:stretch/>
        </p:blipFill>
        <p:spPr bwMode="auto">
          <a:xfrm>
            <a:off x="323528" y="195045"/>
            <a:ext cx="1636839" cy="1361747"/>
          </a:xfrm>
          <a:prstGeom prst="ellipse">
            <a:avLst/>
          </a:prstGeom>
          <a:ln w="3810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2915816" y="617151"/>
            <a:ext cx="5353496" cy="400110"/>
          </a:xfrm>
          <a:prstGeom prst="rect">
            <a:avLst/>
          </a:prstGeom>
        </p:spPr>
        <p:txBody>
          <a:bodyPr wrap="square">
            <a:spAutoFit/>
          </a:bodyPr>
          <a:lstStyle/>
          <a:p>
            <a:pPr lvl="0" algn="ctr"/>
            <a:r>
              <a:rPr lang="en-GB" sz="2000" dirty="0">
                <a:solidFill>
                  <a:srgbClr val="7030A0"/>
                </a:solidFill>
                <a:latin typeface="Comic Sans MS" panose="030F0702030302020204" pitchFamily="66" charset="0"/>
              </a:rPr>
              <a:t>Take a moment to reflect and think.</a:t>
            </a:r>
          </a:p>
        </p:txBody>
      </p:sp>
      <p:grpSp>
        <p:nvGrpSpPr>
          <p:cNvPr id="2" name="Group 1"/>
          <p:cNvGrpSpPr/>
          <p:nvPr/>
        </p:nvGrpSpPr>
        <p:grpSpPr>
          <a:xfrm>
            <a:off x="421178" y="2420888"/>
            <a:ext cx="8280920" cy="2304256"/>
            <a:chOff x="421178" y="2420888"/>
            <a:chExt cx="8280920" cy="2304256"/>
          </a:xfrm>
        </p:grpSpPr>
        <p:sp>
          <p:nvSpPr>
            <p:cNvPr id="5" name="TextBox 4"/>
            <p:cNvSpPr txBox="1"/>
            <p:nvPr/>
          </p:nvSpPr>
          <p:spPr>
            <a:xfrm>
              <a:off x="421178" y="2548657"/>
              <a:ext cx="8280920" cy="2169825"/>
            </a:xfrm>
            <a:prstGeom prst="rect">
              <a:avLst/>
            </a:prstGeom>
            <a:noFill/>
          </p:spPr>
          <p:txBody>
            <a:bodyPr wrap="square" rtlCol="0">
              <a:spAutoFit/>
            </a:bodyPr>
            <a:lstStyle/>
            <a:p>
              <a:pPr>
                <a:lnSpc>
                  <a:spcPct val="150000"/>
                </a:lnSpc>
              </a:pPr>
              <a:r>
                <a:rPr lang="en-GB" dirty="0" smtClean="0">
                  <a:solidFill>
                    <a:schemeClr val="bg1"/>
                  </a:solidFill>
                  <a:latin typeface="Comic Sans MS" panose="030F0702030302020204" pitchFamily="66" charset="0"/>
                </a:rPr>
                <a:t>There’s a saying, or proverb, which says:</a:t>
              </a:r>
            </a:p>
            <a:p>
              <a:pPr>
                <a:lnSpc>
                  <a:spcPct val="150000"/>
                </a:lnSpc>
              </a:pPr>
              <a:endParaRPr lang="en-GB" dirty="0" smtClean="0">
                <a:solidFill>
                  <a:schemeClr val="bg1"/>
                </a:solidFill>
                <a:latin typeface="Comic Sans MS" panose="030F0702030302020204" pitchFamily="66" charset="0"/>
              </a:endParaRPr>
            </a:p>
            <a:p>
              <a:pPr>
                <a:lnSpc>
                  <a:spcPct val="150000"/>
                </a:lnSpc>
              </a:pPr>
              <a:r>
                <a:rPr lang="en-GB" dirty="0" smtClean="0">
                  <a:solidFill>
                    <a:schemeClr val="bg1"/>
                  </a:solidFill>
                  <a:latin typeface="Comic Sans MS" panose="030F0702030302020204" pitchFamily="66" charset="0"/>
                </a:rPr>
                <a:t>You can’t judge a book by it’s cover.</a:t>
              </a:r>
            </a:p>
            <a:p>
              <a:pPr>
                <a:lnSpc>
                  <a:spcPct val="150000"/>
                </a:lnSpc>
              </a:pPr>
              <a:endParaRPr lang="en-GB" dirty="0">
                <a:solidFill>
                  <a:schemeClr val="bg1"/>
                </a:solidFill>
                <a:latin typeface="Comic Sans MS" panose="030F0702030302020204" pitchFamily="66" charset="0"/>
              </a:endParaRPr>
            </a:p>
            <a:p>
              <a:pPr>
                <a:lnSpc>
                  <a:spcPct val="150000"/>
                </a:lnSpc>
              </a:pPr>
              <a:r>
                <a:rPr lang="en-GB" dirty="0" smtClean="0">
                  <a:solidFill>
                    <a:schemeClr val="bg1"/>
                  </a:solidFill>
                  <a:latin typeface="Comic Sans MS" panose="030F0702030302020204" pitchFamily="66" charset="0"/>
                </a:rPr>
                <a:t>What do you think this means?</a:t>
              </a:r>
              <a:endParaRPr lang="en-GB" dirty="0">
                <a:solidFill>
                  <a:schemeClr val="bg1"/>
                </a:solidFill>
                <a:latin typeface="Comic Sans MS" panose="030F0702030302020204" pitchFamily="66" charset="0"/>
              </a:endParaRPr>
            </a:p>
          </p:txBody>
        </p:sp>
        <p:pic>
          <p:nvPicPr>
            <p:cNvPr id="2050" name="Picture 2" descr="Idiom of the Week - Bloomsbury Internatio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953" y="2420888"/>
              <a:ext cx="2304256" cy="2304256"/>
            </a:xfrm>
            <a:prstGeom prst="ellipse">
              <a:avLst/>
            </a:prstGeom>
            <a:ln w="28575"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5685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4" descr="8czngXAMi[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95536" y="224072"/>
            <a:ext cx="1188114" cy="9208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 name="Picture 64" descr="8czngXAMi[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763380" y="5666898"/>
            <a:ext cx="1259632" cy="9763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5" name="Rectangle 4"/>
          <p:cNvSpPr/>
          <p:nvPr/>
        </p:nvSpPr>
        <p:spPr>
          <a:xfrm>
            <a:off x="2543981" y="173831"/>
            <a:ext cx="4776115" cy="461665"/>
          </a:xfrm>
          <a:prstGeom prst="rect">
            <a:avLst/>
          </a:prstGeom>
        </p:spPr>
        <p:txBody>
          <a:bodyPr wrap="square">
            <a:spAutoFit/>
          </a:bodyPr>
          <a:lstStyle/>
          <a:p>
            <a:pPr algn="ctr"/>
            <a:r>
              <a:rPr lang="en-US" sz="2400" b="1" u="sng" dirty="0" smtClean="0">
                <a:solidFill>
                  <a:srgbClr val="7030A0"/>
                </a:solidFill>
                <a:latin typeface="Comic Sans MS" panose="030F0702030302020204" pitchFamily="66" charset="0"/>
              </a:rPr>
              <a:t>God’s Plan, Our Prayer</a:t>
            </a:r>
            <a:endParaRPr lang="en-GB" sz="2400" dirty="0">
              <a:solidFill>
                <a:srgbClr val="7030A0"/>
              </a:solidFill>
              <a:latin typeface="Comic Sans MS" panose="030F0702030302020204" pitchFamily="66" charset="0"/>
            </a:endParaRPr>
          </a:p>
        </p:txBody>
      </p:sp>
      <p:sp>
        <p:nvSpPr>
          <p:cNvPr id="7" name="TextBox 6"/>
          <p:cNvSpPr txBox="1"/>
          <p:nvPr/>
        </p:nvSpPr>
        <p:spPr>
          <a:xfrm>
            <a:off x="521795" y="5916241"/>
            <a:ext cx="7128792" cy="738664"/>
          </a:xfrm>
          <a:prstGeom prst="rect">
            <a:avLst/>
          </a:prstGeom>
          <a:noFill/>
        </p:spPr>
        <p:txBody>
          <a:bodyPr wrap="square" rtlCol="0">
            <a:spAutoFit/>
          </a:bodyPr>
          <a:lstStyle/>
          <a:p>
            <a:pPr algn="ctr">
              <a:lnSpc>
                <a:spcPct val="150000"/>
              </a:lnSpc>
            </a:pPr>
            <a:r>
              <a:rPr lang="en-GB" sz="1400" dirty="0" smtClean="0">
                <a:solidFill>
                  <a:schemeClr val="bg1"/>
                </a:solidFill>
                <a:latin typeface="Comic Sans MS" panose="030F0702030302020204" pitchFamily="66" charset="0"/>
              </a:rPr>
              <a:t>I’ll now lead a prayer, listen and if you wish to make the prayer your own join in with the Amen at the end.</a:t>
            </a:r>
            <a:endParaRPr lang="en-GB" sz="1400" dirty="0">
              <a:solidFill>
                <a:schemeClr val="bg1"/>
              </a:solidFill>
              <a:latin typeface="Comic Sans MS" panose="030F0702030302020204" pitchFamily="66" charset="0"/>
            </a:endParaRPr>
          </a:p>
        </p:txBody>
      </p:sp>
      <p:sp>
        <p:nvSpPr>
          <p:cNvPr id="4" name="TextBox 3"/>
          <p:cNvSpPr txBox="1"/>
          <p:nvPr/>
        </p:nvSpPr>
        <p:spPr>
          <a:xfrm>
            <a:off x="1115616" y="908720"/>
            <a:ext cx="7704856" cy="1200329"/>
          </a:xfrm>
          <a:prstGeom prst="rect">
            <a:avLst/>
          </a:prstGeom>
          <a:noFill/>
        </p:spPr>
        <p:txBody>
          <a:bodyPr wrap="square" rtlCol="0">
            <a:spAutoFit/>
          </a:bodyPr>
          <a:lstStyle/>
          <a:p>
            <a:pPr>
              <a:lnSpc>
                <a:spcPct val="150000"/>
              </a:lnSpc>
            </a:pPr>
            <a:r>
              <a:rPr lang="en-GB" sz="1600" dirty="0" smtClean="0">
                <a:solidFill>
                  <a:schemeClr val="bg1"/>
                </a:solidFill>
                <a:latin typeface="Comic Sans MS" panose="030F0702030302020204" pitchFamily="66" charset="0"/>
              </a:rPr>
              <a:t>David was the smallest and youngest in his family and yet Samuel saw that he was the one who would serve God and his people best as king. No one is too small, too young or too ordinary to be used by God in amazing ways.</a:t>
            </a:r>
            <a:endParaRPr lang="en-GB" sz="1600" dirty="0">
              <a:solidFill>
                <a:schemeClr val="bg1"/>
              </a:solidFill>
              <a:latin typeface="Comic Sans MS" panose="030F0702030302020204" pitchFamily="66" charset="0"/>
            </a:endParaRPr>
          </a:p>
        </p:txBody>
      </p:sp>
      <p:sp>
        <p:nvSpPr>
          <p:cNvPr id="6" name="Rectangle 5"/>
          <p:cNvSpPr/>
          <p:nvPr/>
        </p:nvSpPr>
        <p:spPr>
          <a:xfrm>
            <a:off x="1187624" y="2780928"/>
            <a:ext cx="6899449" cy="2169825"/>
          </a:xfrm>
          <a:prstGeom prst="rect">
            <a:avLst/>
          </a:prstGeom>
        </p:spPr>
        <p:txBody>
          <a:bodyPr wrap="square">
            <a:spAutoFit/>
          </a:bodyPr>
          <a:lstStyle/>
          <a:p>
            <a:pPr>
              <a:lnSpc>
                <a:spcPct val="150000"/>
              </a:lnSpc>
            </a:pPr>
            <a:r>
              <a:rPr lang="en-US" dirty="0">
                <a:solidFill>
                  <a:schemeClr val="bg1"/>
                </a:solidFill>
                <a:latin typeface="Comic Sans MS" panose="030F0702030302020204" pitchFamily="66" charset="0"/>
              </a:rPr>
              <a:t>Father God</a:t>
            </a:r>
            <a:endParaRPr lang="en-GB" dirty="0">
              <a:solidFill>
                <a:schemeClr val="bg1"/>
              </a:solidFill>
              <a:latin typeface="Comic Sans MS" panose="030F0702030302020204" pitchFamily="66" charset="0"/>
            </a:endParaRPr>
          </a:p>
          <a:p>
            <a:pPr>
              <a:lnSpc>
                <a:spcPct val="150000"/>
              </a:lnSpc>
            </a:pPr>
            <a:r>
              <a:rPr lang="en-US" dirty="0">
                <a:solidFill>
                  <a:schemeClr val="bg1"/>
                </a:solidFill>
                <a:latin typeface="Comic Sans MS" panose="030F0702030302020204" pitchFamily="66" charset="0"/>
              </a:rPr>
              <a:t>You have great plans for all of us!</a:t>
            </a:r>
            <a:endParaRPr lang="en-GB" dirty="0">
              <a:solidFill>
                <a:schemeClr val="bg1"/>
              </a:solidFill>
              <a:latin typeface="Comic Sans MS" panose="030F0702030302020204" pitchFamily="66" charset="0"/>
            </a:endParaRPr>
          </a:p>
          <a:p>
            <a:pPr>
              <a:lnSpc>
                <a:spcPct val="150000"/>
              </a:lnSpc>
            </a:pPr>
            <a:r>
              <a:rPr lang="en-US" dirty="0">
                <a:solidFill>
                  <a:schemeClr val="bg1"/>
                </a:solidFill>
                <a:latin typeface="Comic Sans MS" panose="030F0702030302020204" pitchFamily="66" charset="0"/>
              </a:rPr>
              <a:t>Help us by your Spirit, to serve you with our whole heart,</a:t>
            </a:r>
            <a:endParaRPr lang="en-GB" dirty="0">
              <a:solidFill>
                <a:schemeClr val="bg1"/>
              </a:solidFill>
              <a:latin typeface="Comic Sans MS" panose="030F0702030302020204" pitchFamily="66" charset="0"/>
            </a:endParaRPr>
          </a:p>
          <a:p>
            <a:pPr>
              <a:lnSpc>
                <a:spcPct val="150000"/>
              </a:lnSpc>
            </a:pPr>
            <a:r>
              <a:rPr lang="en-US" dirty="0">
                <a:solidFill>
                  <a:schemeClr val="bg1"/>
                </a:solidFill>
                <a:latin typeface="Comic Sans MS" panose="030F0702030302020204" pitchFamily="66" charset="0"/>
              </a:rPr>
              <a:t>As we each play our special part.</a:t>
            </a:r>
            <a:endParaRPr lang="en-GB" dirty="0">
              <a:solidFill>
                <a:schemeClr val="bg1"/>
              </a:solidFill>
              <a:latin typeface="Comic Sans MS" panose="030F0702030302020204" pitchFamily="66" charset="0"/>
            </a:endParaRPr>
          </a:p>
          <a:p>
            <a:pPr>
              <a:lnSpc>
                <a:spcPct val="150000"/>
              </a:lnSpc>
            </a:pPr>
            <a:r>
              <a:rPr lang="en-US" dirty="0">
                <a:solidFill>
                  <a:schemeClr val="bg1"/>
                </a:solidFill>
                <a:latin typeface="Comic Sans MS" panose="030F0702030302020204" pitchFamily="66" charset="0"/>
              </a:rPr>
              <a:t>Amen</a:t>
            </a:r>
            <a:endParaRPr lang="en-GB"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227897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Let's sing along! - Intelligent Peop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2204864"/>
            <a:ext cx="7256496" cy="273630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87624" y="692696"/>
            <a:ext cx="5760640" cy="646331"/>
          </a:xfrm>
          <a:prstGeom prst="rect">
            <a:avLst/>
          </a:prstGeom>
          <a:noFill/>
        </p:spPr>
        <p:txBody>
          <a:bodyPr wrap="square" rtlCol="0">
            <a:spAutoFit/>
          </a:bodyPr>
          <a:lstStyle/>
          <a:p>
            <a:r>
              <a:rPr lang="en-GB" sz="3600" dirty="0">
                <a:solidFill>
                  <a:srgbClr val="7030A0"/>
                </a:solidFill>
                <a:latin typeface="Comic Sans MS" panose="030F0702030302020204" pitchFamily="66" charset="0"/>
              </a:rPr>
              <a:t>Let’s sing</a:t>
            </a:r>
          </a:p>
        </p:txBody>
      </p:sp>
    </p:spTree>
    <p:extLst>
      <p:ext uri="{BB962C8B-B14F-4D97-AF65-F5344CB8AC3E}">
        <p14:creationId xmlns:p14="http://schemas.microsoft.com/office/powerpoint/2010/main" val="42815586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1180246"/>
            <a:ext cx="4248472" cy="4570482"/>
          </a:xfrm>
          <a:prstGeom prst="rect">
            <a:avLst/>
          </a:prstGeom>
        </p:spPr>
        <p:txBody>
          <a:bodyPr wrap="square">
            <a:spAutoFit/>
          </a:bodyPr>
          <a:lstStyle/>
          <a:p>
            <a:pPr>
              <a:lnSpc>
                <a:spcPct val="150000"/>
              </a:lnSpc>
            </a:pPr>
            <a:r>
              <a:rPr lang="en-US" sz="2200" b="1" dirty="0" smtClean="0">
                <a:latin typeface="Comic Sans MS" panose="030F0702030302020204" pitchFamily="66" charset="0"/>
              </a:rPr>
              <a:t>Sent </a:t>
            </a:r>
            <a:r>
              <a:rPr lang="en-US" sz="2200" b="1" dirty="0">
                <a:latin typeface="Comic Sans MS" panose="030F0702030302020204" pitchFamily="66" charset="0"/>
              </a:rPr>
              <a:t>by the Lord am I;</a:t>
            </a:r>
            <a:endParaRPr lang="en-GB" sz="2200" b="1" dirty="0">
              <a:latin typeface="Comic Sans MS" panose="030F0702030302020204" pitchFamily="66" charset="0"/>
            </a:endParaRPr>
          </a:p>
          <a:p>
            <a:pPr>
              <a:lnSpc>
                <a:spcPct val="150000"/>
              </a:lnSpc>
            </a:pPr>
            <a:r>
              <a:rPr lang="en-US" sz="2200" b="1" dirty="0">
                <a:latin typeface="Comic Sans MS" panose="030F0702030302020204" pitchFamily="66" charset="0"/>
              </a:rPr>
              <a:t>My hands are ready now</a:t>
            </a:r>
            <a:endParaRPr lang="en-GB" sz="2200" b="1" dirty="0">
              <a:latin typeface="Comic Sans MS" panose="030F0702030302020204" pitchFamily="66" charset="0"/>
            </a:endParaRPr>
          </a:p>
          <a:p>
            <a:pPr>
              <a:lnSpc>
                <a:spcPct val="150000"/>
              </a:lnSpc>
            </a:pPr>
            <a:r>
              <a:rPr lang="en-US" sz="2200" b="1" dirty="0">
                <a:latin typeface="Comic Sans MS" panose="030F0702030302020204" pitchFamily="66" charset="0"/>
              </a:rPr>
              <a:t>To make the earth a place</a:t>
            </a:r>
            <a:endParaRPr lang="en-GB" sz="2200" b="1" dirty="0">
              <a:latin typeface="Comic Sans MS" panose="030F0702030302020204" pitchFamily="66" charset="0"/>
            </a:endParaRPr>
          </a:p>
          <a:p>
            <a:pPr>
              <a:lnSpc>
                <a:spcPct val="150000"/>
              </a:lnSpc>
            </a:pPr>
            <a:r>
              <a:rPr lang="en-US" sz="2200" b="1" dirty="0">
                <a:latin typeface="Comic Sans MS" panose="030F0702030302020204" pitchFamily="66" charset="0"/>
              </a:rPr>
              <a:t>In which the kingdom comes.</a:t>
            </a:r>
            <a:endParaRPr lang="en-GB" sz="2200" b="1" dirty="0">
              <a:latin typeface="Comic Sans MS" panose="030F0702030302020204" pitchFamily="66" charset="0"/>
            </a:endParaRPr>
          </a:p>
          <a:p>
            <a:pPr>
              <a:lnSpc>
                <a:spcPct val="150000"/>
              </a:lnSpc>
            </a:pPr>
            <a:r>
              <a:rPr lang="en-US" sz="2200" b="1" dirty="0">
                <a:latin typeface="Comic Sans MS" panose="030F0702030302020204" pitchFamily="66" charset="0"/>
              </a:rPr>
              <a:t>Sent by the Lord am I;</a:t>
            </a:r>
            <a:endParaRPr lang="en-GB" sz="2200" b="1" dirty="0">
              <a:latin typeface="Comic Sans MS" panose="030F0702030302020204" pitchFamily="66" charset="0"/>
            </a:endParaRPr>
          </a:p>
          <a:p>
            <a:pPr>
              <a:lnSpc>
                <a:spcPct val="150000"/>
              </a:lnSpc>
            </a:pPr>
            <a:r>
              <a:rPr lang="en-US" sz="2200" b="1" dirty="0">
                <a:latin typeface="Comic Sans MS" panose="030F0702030302020204" pitchFamily="66" charset="0"/>
              </a:rPr>
              <a:t>My hands are ready now</a:t>
            </a:r>
            <a:endParaRPr lang="en-GB" sz="2200" b="1" dirty="0">
              <a:latin typeface="Comic Sans MS" panose="030F0702030302020204" pitchFamily="66" charset="0"/>
            </a:endParaRPr>
          </a:p>
          <a:p>
            <a:pPr>
              <a:lnSpc>
                <a:spcPct val="150000"/>
              </a:lnSpc>
            </a:pPr>
            <a:r>
              <a:rPr lang="en-US" sz="2200" b="1" dirty="0">
                <a:latin typeface="Comic Sans MS" panose="030F0702030302020204" pitchFamily="66" charset="0"/>
              </a:rPr>
              <a:t>To make the earth a place</a:t>
            </a:r>
            <a:endParaRPr lang="en-GB" sz="2200" b="1" dirty="0">
              <a:latin typeface="Comic Sans MS" panose="030F0702030302020204" pitchFamily="66" charset="0"/>
            </a:endParaRPr>
          </a:p>
          <a:p>
            <a:pPr>
              <a:lnSpc>
                <a:spcPct val="150000"/>
              </a:lnSpc>
            </a:pPr>
            <a:r>
              <a:rPr lang="en-US" sz="2200" b="1" dirty="0">
                <a:latin typeface="Comic Sans MS" panose="030F0702030302020204" pitchFamily="66" charset="0"/>
              </a:rPr>
              <a:t>In which the kingdom comes.</a:t>
            </a:r>
            <a:endParaRPr lang="en-GB" sz="2200" b="1" dirty="0">
              <a:latin typeface="Comic Sans MS" panose="030F0702030302020204" pitchFamily="66" charset="0"/>
            </a:endParaRPr>
          </a:p>
          <a:p>
            <a:pPr>
              <a:lnSpc>
                <a:spcPct val="150000"/>
              </a:lnSpc>
            </a:pPr>
            <a:r>
              <a:rPr lang="en-US" b="1" dirty="0">
                <a:latin typeface="Comic Sans MS" panose="030F0702030302020204" pitchFamily="66" charset="0"/>
              </a:rPr>
              <a:t> </a:t>
            </a:r>
            <a:endParaRPr lang="en-GB" b="1" dirty="0">
              <a:latin typeface="Comic Sans MS" panose="030F0702030302020204" pitchFamily="66" charset="0"/>
            </a:endParaRPr>
          </a:p>
        </p:txBody>
      </p:sp>
      <p:sp>
        <p:nvSpPr>
          <p:cNvPr id="3" name="Rectangle 2"/>
          <p:cNvSpPr/>
          <p:nvPr/>
        </p:nvSpPr>
        <p:spPr>
          <a:xfrm>
            <a:off x="5125380" y="1916832"/>
            <a:ext cx="3695092" cy="4154984"/>
          </a:xfrm>
          <a:prstGeom prst="rect">
            <a:avLst/>
          </a:prstGeom>
        </p:spPr>
        <p:txBody>
          <a:bodyPr wrap="square">
            <a:spAutoFit/>
          </a:bodyPr>
          <a:lstStyle/>
          <a:p>
            <a:pPr>
              <a:lnSpc>
                <a:spcPct val="150000"/>
              </a:lnSpc>
            </a:pPr>
            <a:r>
              <a:rPr lang="en-US" sz="2200" b="1" dirty="0" smtClean="0">
                <a:latin typeface="Comic Sans MS" panose="030F0702030302020204" pitchFamily="66" charset="0"/>
              </a:rPr>
              <a:t>The angels cannot change</a:t>
            </a:r>
            <a:endParaRPr lang="en-GB" sz="2200" b="1" dirty="0" smtClean="0">
              <a:latin typeface="Comic Sans MS" panose="030F0702030302020204" pitchFamily="66" charset="0"/>
            </a:endParaRPr>
          </a:p>
          <a:p>
            <a:pPr>
              <a:lnSpc>
                <a:spcPct val="150000"/>
              </a:lnSpc>
            </a:pPr>
            <a:r>
              <a:rPr lang="en-US" sz="2200" b="1" dirty="0" smtClean="0">
                <a:latin typeface="Comic Sans MS" panose="030F0702030302020204" pitchFamily="66" charset="0"/>
              </a:rPr>
              <a:t>A world of hurt and pain</a:t>
            </a:r>
            <a:endParaRPr lang="en-GB" sz="2200" b="1" dirty="0" smtClean="0">
              <a:latin typeface="Comic Sans MS" panose="030F0702030302020204" pitchFamily="66" charset="0"/>
            </a:endParaRPr>
          </a:p>
          <a:p>
            <a:pPr>
              <a:lnSpc>
                <a:spcPct val="150000"/>
              </a:lnSpc>
            </a:pPr>
            <a:r>
              <a:rPr lang="en-US" sz="2200" b="1" dirty="0" smtClean="0">
                <a:latin typeface="Comic Sans MS" panose="030F0702030302020204" pitchFamily="66" charset="0"/>
              </a:rPr>
              <a:t>Into a world of love,</a:t>
            </a:r>
            <a:endParaRPr lang="en-GB" sz="2200" b="1" dirty="0" smtClean="0">
              <a:latin typeface="Comic Sans MS" panose="030F0702030302020204" pitchFamily="66" charset="0"/>
            </a:endParaRPr>
          </a:p>
          <a:p>
            <a:pPr>
              <a:lnSpc>
                <a:spcPct val="150000"/>
              </a:lnSpc>
            </a:pPr>
            <a:r>
              <a:rPr lang="en-US" sz="2200" b="1" dirty="0" smtClean="0">
                <a:latin typeface="Comic Sans MS" panose="030F0702030302020204" pitchFamily="66" charset="0"/>
              </a:rPr>
              <a:t>Of justice and of peace.</a:t>
            </a:r>
            <a:endParaRPr lang="en-GB" sz="2200" b="1" dirty="0" smtClean="0">
              <a:latin typeface="Comic Sans MS" panose="030F0702030302020204" pitchFamily="66" charset="0"/>
            </a:endParaRPr>
          </a:p>
          <a:p>
            <a:pPr>
              <a:lnSpc>
                <a:spcPct val="150000"/>
              </a:lnSpc>
            </a:pPr>
            <a:r>
              <a:rPr lang="en-US" sz="2200" b="1" dirty="0" smtClean="0">
                <a:latin typeface="Comic Sans MS" panose="030F0702030302020204" pitchFamily="66" charset="0"/>
              </a:rPr>
              <a:t>The task is mine to do,</a:t>
            </a:r>
            <a:endParaRPr lang="en-GB" sz="2200" b="1" dirty="0" smtClean="0">
              <a:latin typeface="Comic Sans MS" panose="030F0702030302020204" pitchFamily="66" charset="0"/>
            </a:endParaRPr>
          </a:p>
          <a:p>
            <a:pPr>
              <a:lnSpc>
                <a:spcPct val="150000"/>
              </a:lnSpc>
            </a:pPr>
            <a:r>
              <a:rPr lang="en-US" sz="2200" b="1" dirty="0" smtClean="0">
                <a:latin typeface="Comic Sans MS" panose="030F0702030302020204" pitchFamily="66" charset="0"/>
              </a:rPr>
              <a:t>To set it really free.</a:t>
            </a:r>
            <a:endParaRPr lang="en-GB" sz="2200" b="1" dirty="0" smtClean="0">
              <a:latin typeface="Comic Sans MS" panose="030F0702030302020204" pitchFamily="66" charset="0"/>
            </a:endParaRPr>
          </a:p>
          <a:p>
            <a:pPr>
              <a:lnSpc>
                <a:spcPct val="150000"/>
              </a:lnSpc>
            </a:pPr>
            <a:r>
              <a:rPr lang="en-US" sz="2200" b="1" dirty="0" smtClean="0">
                <a:latin typeface="Comic Sans MS" panose="030F0702030302020204" pitchFamily="66" charset="0"/>
              </a:rPr>
              <a:t>O help me to obey;</a:t>
            </a:r>
            <a:endParaRPr lang="en-GB" sz="2200" b="1" dirty="0" smtClean="0">
              <a:latin typeface="Comic Sans MS" panose="030F0702030302020204" pitchFamily="66" charset="0"/>
            </a:endParaRPr>
          </a:p>
          <a:p>
            <a:pPr>
              <a:lnSpc>
                <a:spcPct val="150000"/>
              </a:lnSpc>
            </a:pPr>
            <a:r>
              <a:rPr lang="en-US" sz="2200" b="1" dirty="0" smtClean="0">
                <a:latin typeface="Comic Sans MS" panose="030F0702030302020204" pitchFamily="66" charset="0"/>
              </a:rPr>
              <a:t>Help me to do your will. </a:t>
            </a:r>
            <a:endParaRPr lang="en-GB" sz="2200" b="1" dirty="0" smtClean="0">
              <a:latin typeface="Comic Sans MS" panose="030F0702030302020204" pitchFamily="66" charset="0"/>
            </a:endParaRPr>
          </a:p>
        </p:txBody>
      </p:sp>
      <p:sp>
        <p:nvSpPr>
          <p:cNvPr id="4" name="Rectangle 3"/>
          <p:cNvSpPr/>
          <p:nvPr/>
        </p:nvSpPr>
        <p:spPr>
          <a:xfrm>
            <a:off x="439110" y="251033"/>
            <a:ext cx="8668395" cy="784830"/>
          </a:xfrm>
          <a:prstGeom prst="rect">
            <a:avLst/>
          </a:prstGeom>
        </p:spPr>
        <p:txBody>
          <a:bodyPr wrap="square">
            <a:spAutoFit/>
          </a:bodyPr>
          <a:lstStyle/>
          <a:p>
            <a:pPr lvl="0" algn="ctr">
              <a:lnSpc>
                <a:spcPct val="150000"/>
              </a:lnSpc>
            </a:pPr>
            <a:r>
              <a:rPr lang="en-US" b="1" dirty="0">
                <a:solidFill>
                  <a:srgbClr val="7030A0"/>
                </a:solidFill>
                <a:latin typeface="Comic Sans MS" panose="030F0702030302020204" pitchFamily="66" charset="0"/>
              </a:rPr>
              <a:t>Service: Sent By The Lord I Am </a:t>
            </a:r>
            <a:r>
              <a:rPr lang="en-US" dirty="0">
                <a:solidFill>
                  <a:srgbClr val="7030A0"/>
                </a:solidFill>
                <a:latin typeface="Comic Sans MS" panose="030F0702030302020204" pitchFamily="66" charset="0"/>
              </a:rPr>
              <a:t> </a:t>
            </a:r>
            <a:endParaRPr lang="en-GB" dirty="0">
              <a:solidFill>
                <a:srgbClr val="7030A0"/>
              </a:solidFill>
              <a:latin typeface="Comic Sans MS" panose="030F0702030302020204" pitchFamily="66" charset="0"/>
            </a:endParaRPr>
          </a:p>
          <a:p>
            <a:pPr lvl="0" algn="ctr">
              <a:lnSpc>
                <a:spcPct val="150000"/>
              </a:lnSpc>
            </a:pPr>
            <a:r>
              <a:rPr lang="en-US" sz="1200" i="1" dirty="0">
                <a:solidFill>
                  <a:prstClr val="black"/>
                </a:solidFill>
                <a:latin typeface="Comic Sans MS" panose="030F0702030302020204" pitchFamily="66" charset="0"/>
              </a:rPr>
              <a:t>Translation © George Maldonado</a:t>
            </a:r>
            <a:endParaRPr lang="en-GB" sz="1200" dirty="0">
              <a:solidFill>
                <a:prstClr val="black"/>
              </a:solidFill>
              <a:latin typeface="Comic Sans MS" panose="030F0702030302020204" pitchFamily="66" charset="0"/>
            </a:endParaRPr>
          </a:p>
        </p:txBody>
      </p:sp>
      <p:sp>
        <p:nvSpPr>
          <p:cNvPr id="5" name="Rectangle 4"/>
          <p:cNvSpPr/>
          <p:nvPr/>
        </p:nvSpPr>
        <p:spPr>
          <a:xfrm>
            <a:off x="3630307" y="6281419"/>
            <a:ext cx="2286000" cy="461858"/>
          </a:xfrm>
          <a:prstGeom prst="rect">
            <a:avLst/>
          </a:prstGeom>
        </p:spPr>
        <p:txBody>
          <a:bodyPr>
            <a:spAutoFit/>
          </a:bodyPr>
          <a:lstStyle/>
          <a:p>
            <a:pPr lvl="0">
              <a:lnSpc>
                <a:spcPct val="150000"/>
              </a:lnSpc>
            </a:pPr>
            <a:r>
              <a:rPr lang="en-US" dirty="0">
                <a:solidFill>
                  <a:prstClr val="black"/>
                </a:solidFill>
                <a:latin typeface="Comic Sans MS" panose="030F0702030302020204" pitchFamily="66" charset="0"/>
              </a:rPr>
              <a:t>(Repeat 3 times)</a:t>
            </a:r>
            <a:endParaRPr lang="en-GB" dirty="0">
              <a:solidFill>
                <a:prstClr val="black"/>
              </a:solidFill>
              <a:latin typeface="Comic Sans MS" panose="030F0702030302020204" pitchFamily="66" charset="0"/>
            </a:endParaRPr>
          </a:p>
        </p:txBody>
      </p:sp>
      <p:pic>
        <p:nvPicPr>
          <p:cNvPr id="6" name="Service Sent By the Lor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8384" y="188640"/>
            <a:ext cx="609600" cy="609600"/>
          </a:xfrm>
          <a:prstGeom prst="rect">
            <a:avLst/>
          </a:prstGeom>
        </p:spPr>
      </p:pic>
    </p:spTree>
    <p:extLst>
      <p:ext uri="{BB962C8B-B14F-4D97-AF65-F5344CB8AC3E}">
        <p14:creationId xmlns:p14="http://schemas.microsoft.com/office/powerpoint/2010/main" val="148981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0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s://www.imaginor.co.uk/wp-content/uploads/2014/07/RF-PAGE-IMAGE-01-1024x489.jpg"/>
          <p:cNvPicPr>
            <a:picLocks noChangeAspect="1" noChangeArrowheads="1"/>
          </p:cNvPicPr>
          <p:nvPr/>
        </p:nvPicPr>
        <p:blipFill rotWithShape="1">
          <a:blip r:embed="rId2">
            <a:extLst>
              <a:ext uri="{28A0092B-C50C-407E-A947-70E740481C1C}">
                <a14:useLocalDpi xmlns:a14="http://schemas.microsoft.com/office/drawing/2010/main" val="0"/>
              </a:ext>
            </a:extLst>
          </a:blip>
          <a:srcRect l="3866" t="22511" r="71665" b="26901"/>
          <a:stretch/>
        </p:blipFill>
        <p:spPr bwMode="auto">
          <a:xfrm>
            <a:off x="2856630" y="1340768"/>
            <a:ext cx="3281524" cy="32398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60988" y="332656"/>
            <a:ext cx="7272808" cy="461665"/>
          </a:xfrm>
          <a:prstGeom prst="rect">
            <a:avLst/>
          </a:prstGeom>
          <a:noFill/>
        </p:spPr>
        <p:txBody>
          <a:bodyPr wrap="square" rtlCol="0">
            <a:spAutoFit/>
          </a:bodyPr>
          <a:lstStyle/>
          <a:p>
            <a:pPr algn="ctr"/>
            <a:r>
              <a:rPr lang="en-GB" sz="2400" b="1" dirty="0" smtClean="0">
                <a:solidFill>
                  <a:schemeClr val="bg1"/>
                </a:solidFill>
                <a:latin typeface="Comic Sans MS" panose="030F0702030302020204" pitchFamily="66" charset="0"/>
              </a:rPr>
              <a:t>Fruits from the Roots</a:t>
            </a:r>
            <a:endParaRPr lang="en-GB" sz="2400" b="1" dirty="0">
              <a:solidFill>
                <a:schemeClr val="bg1"/>
              </a:solidFill>
              <a:latin typeface="Comic Sans MS" panose="030F0702030302020204" pitchFamily="66" charset="0"/>
            </a:endParaRPr>
          </a:p>
        </p:txBody>
      </p:sp>
      <p:sp>
        <p:nvSpPr>
          <p:cNvPr id="3" name="TextBox 2"/>
          <p:cNvSpPr txBox="1"/>
          <p:nvPr/>
        </p:nvSpPr>
        <p:spPr>
          <a:xfrm>
            <a:off x="547435" y="5373216"/>
            <a:ext cx="8280920" cy="877356"/>
          </a:xfrm>
          <a:prstGeom prst="rect">
            <a:avLst/>
          </a:prstGeom>
          <a:noFill/>
        </p:spPr>
        <p:txBody>
          <a:bodyPr wrap="square" rtlCol="0">
            <a:spAutoFit/>
          </a:bodyPr>
          <a:lstStyle/>
          <a:p>
            <a:pPr>
              <a:lnSpc>
                <a:spcPct val="150000"/>
              </a:lnSpc>
            </a:pPr>
            <a:r>
              <a:rPr lang="en-GB" b="1" dirty="0" smtClean="0">
                <a:solidFill>
                  <a:schemeClr val="bg1"/>
                </a:solidFill>
                <a:latin typeface="Comic Sans MS" panose="030F0702030302020204" pitchFamily="66" charset="0"/>
              </a:rPr>
              <a:t>Think about your life-line, not only the past but also your dreams and aspirations for the future.</a:t>
            </a:r>
            <a:endParaRPr lang="en-GB" b="1"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25008577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9FF"/>
        </a:solidFill>
        <a:effectLst/>
      </p:bgPr>
    </p:bg>
    <p:spTree>
      <p:nvGrpSpPr>
        <p:cNvPr id="1" name=""/>
        <p:cNvGrpSpPr/>
        <p:nvPr/>
      </p:nvGrpSpPr>
      <p:grpSpPr>
        <a:xfrm>
          <a:off x="0" y="0"/>
          <a:ext cx="0" cy="0"/>
          <a:chOff x="0" y="0"/>
          <a:chExt cx="0" cy="0"/>
        </a:xfrm>
      </p:grpSpPr>
      <p:sp>
        <p:nvSpPr>
          <p:cNvPr id="7176" name="Rectangle 55"/>
          <p:cNvSpPr>
            <a:spLocks noChangeArrowheads="1"/>
          </p:cNvSpPr>
          <p:nvPr/>
        </p:nvSpPr>
        <p:spPr bwMode="auto">
          <a:xfrm>
            <a:off x="244639" y="367332"/>
            <a:ext cx="8769517" cy="5971291"/>
          </a:xfrm>
          <a:prstGeom prst="rect">
            <a:avLst/>
          </a:prstGeom>
          <a:solidFill>
            <a:srgbClr val="4169E1"/>
          </a:solidFill>
          <a:ln w="76200" algn="in">
            <a:solidFill>
              <a:srgbClr val="0000C0"/>
            </a:solidFill>
            <a:miter lim="800000"/>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GB">
              <a:solidFill>
                <a:prstClr val="black"/>
              </a:solidFill>
            </a:endParaRPr>
          </a:p>
        </p:txBody>
      </p:sp>
      <p:pic>
        <p:nvPicPr>
          <p:cNvPr id="7224" name="Picture 56" descr="8czngXAMi[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48103" y="3079287"/>
            <a:ext cx="729248" cy="5652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grpSp>
        <p:nvGrpSpPr>
          <p:cNvPr id="7178" name="Group 57"/>
          <p:cNvGrpSpPr>
            <a:grpSpLocks/>
          </p:cNvGrpSpPr>
          <p:nvPr/>
        </p:nvGrpSpPr>
        <p:grpSpPr bwMode="auto">
          <a:xfrm>
            <a:off x="413321" y="509103"/>
            <a:ext cx="1197206" cy="1331554"/>
            <a:chOff x="117554189" y="106621729"/>
            <a:chExt cx="1492624" cy="1598781"/>
          </a:xfrm>
        </p:grpSpPr>
        <p:sp>
          <p:nvSpPr>
            <p:cNvPr id="7198" name="Oval 58"/>
            <p:cNvSpPr>
              <a:spLocks noChangeArrowheads="1"/>
            </p:cNvSpPr>
            <p:nvPr/>
          </p:nvSpPr>
          <p:spPr bwMode="auto">
            <a:xfrm>
              <a:off x="117554189" y="106621729"/>
              <a:ext cx="1492624" cy="1586753"/>
            </a:xfrm>
            <a:prstGeom prst="ellipse">
              <a:avLst/>
            </a:prstGeom>
            <a:solidFill>
              <a:srgbClr val="FFFFFF"/>
            </a:solidFill>
            <a:ln>
              <a:noFill/>
            </a:ln>
            <a:effectLst/>
            <a:extLs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GB">
                <a:solidFill>
                  <a:prstClr val="black"/>
                </a:solidFill>
              </a:endParaRPr>
            </a:p>
          </p:txBody>
        </p:sp>
        <p:pic>
          <p:nvPicPr>
            <p:cNvPr id="7227" name="Picture 59" descr="logo white"/>
            <p:cNvPicPr>
              <a:picLocks noChangeAspect="1" noChangeArrowheads="1"/>
            </p:cNvPicPr>
            <p:nvPr/>
          </p:nvPicPr>
          <p:blipFill>
            <a:blip r:embed="rId3" cstate="print">
              <a:extLst>
                <a:ext uri="{28A0092B-C50C-407E-A947-70E740481C1C}">
                  <a14:useLocalDpi xmlns:a14="http://schemas.microsoft.com/office/drawing/2010/main" val="0"/>
                </a:ext>
              </a:extLst>
            </a:blip>
            <a:srcRect l="1320" b="-20097"/>
            <a:stretch>
              <a:fillRect/>
            </a:stretch>
          </p:blipFill>
          <p:spPr bwMode="auto">
            <a:xfrm>
              <a:off x="117616274" y="106623895"/>
              <a:ext cx="1387515" cy="1596615"/>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grpSp>
      <p:grpSp>
        <p:nvGrpSpPr>
          <p:cNvPr id="7179" name="Group 60"/>
          <p:cNvGrpSpPr>
            <a:grpSpLocks/>
          </p:cNvGrpSpPr>
          <p:nvPr/>
        </p:nvGrpSpPr>
        <p:grpSpPr bwMode="auto">
          <a:xfrm>
            <a:off x="1213230" y="539617"/>
            <a:ext cx="6832335" cy="5644560"/>
            <a:chOff x="106352789" y="106850329"/>
            <a:chExt cx="7920317" cy="6736977"/>
          </a:xfrm>
        </p:grpSpPr>
        <p:sp>
          <p:nvSpPr>
            <p:cNvPr id="7195" name="Oval 61"/>
            <p:cNvSpPr>
              <a:spLocks noChangeArrowheads="1"/>
            </p:cNvSpPr>
            <p:nvPr/>
          </p:nvSpPr>
          <p:spPr bwMode="auto">
            <a:xfrm>
              <a:off x="106352789" y="106850329"/>
              <a:ext cx="7920317" cy="6736977"/>
            </a:xfrm>
            <a:prstGeom prst="ellipse">
              <a:avLst/>
            </a:prstGeom>
            <a:solidFill>
              <a:srgbClr val="D0DAF8"/>
            </a:solidFill>
            <a:ln w="57150" algn="in">
              <a:solidFill>
                <a:srgbClr val="0000FF"/>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GB">
                <a:solidFill>
                  <a:prstClr val="black"/>
                </a:solidFill>
              </a:endParaRPr>
            </a:p>
          </p:txBody>
        </p:sp>
        <p:pic>
          <p:nvPicPr>
            <p:cNvPr id="7230" name="Picture 62" descr="Community Group Crowd - Free vector graphic on Pixab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472870" y="106997531"/>
              <a:ext cx="7676239" cy="6463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7197" name="Text Box 63"/>
            <p:cNvSpPr txBox="1">
              <a:spLocks noChangeArrowheads="1"/>
            </p:cNvSpPr>
            <p:nvPr/>
          </p:nvSpPr>
          <p:spPr bwMode="auto">
            <a:xfrm>
              <a:off x="107578661" y="107799804"/>
              <a:ext cx="5418659" cy="506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en-GB" altLang="en-US" sz="1600" b="1" dirty="0" smtClean="0">
                  <a:solidFill>
                    <a:prstClr val="black"/>
                  </a:solidFill>
                  <a:latin typeface="Comic Sans MS" pitchFamily="66" charset="0"/>
                  <a:cs typeface="Arial" pitchFamily="34" charset="0"/>
                </a:rPr>
                <a:t>Dear God </a:t>
              </a:r>
            </a:p>
            <a:p>
              <a:pPr algn="ctr" fontAlgn="base">
                <a:spcBef>
                  <a:spcPct val="0"/>
                </a:spcBef>
                <a:spcAft>
                  <a:spcPct val="0"/>
                </a:spcAft>
              </a:pPr>
              <a:r>
                <a:rPr lang="en-GB" altLang="en-US" sz="1600" b="1" dirty="0" smtClean="0">
                  <a:solidFill>
                    <a:prstClr val="black"/>
                  </a:solidFill>
                  <a:latin typeface="Comic Sans MS" pitchFamily="66" charset="0"/>
                  <a:cs typeface="Arial" pitchFamily="34" charset="0"/>
                </a:rPr>
                <a:t>Thank you for our school </a:t>
              </a:r>
            </a:p>
            <a:p>
              <a:pPr algn="ctr" fontAlgn="base">
                <a:spcBef>
                  <a:spcPct val="0"/>
                </a:spcBef>
                <a:spcAft>
                  <a:spcPct val="0"/>
                </a:spcAft>
              </a:pPr>
              <a:r>
                <a:rPr lang="en-GB" altLang="en-US" sz="1600" b="1" dirty="0" smtClean="0">
                  <a:solidFill>
                    <a:prstClr val="black"/>
                  </a:solidFill>
                  <a:latin typeface="Comic Sans MS" pitchFamily="66" charset="0"/>
                  <a:cs typeface="Arial" pitchFamily="34" charset="0"/>
                </a:rPr>
                <a:t>and the amazing opportunities we have. </a:t>
              </a:r>
            </a:p>
            <a:p>
              <a:pPr algn="ctr" fontAlgn="base">
                <a:spcBef>
                  <a:spcPct val="0"/>
                </a:spcBef>
                <a:spcAft>
                  <a:spcPct val="0"/>
                </a:spcAft>
              </a:pPr>
              <a:r>
                <a:rPr lang="en-GB" altLang="en-US" sz="1600" b="1" i="1" dirty="0" smtClean="0">
                  <a:solidFill>
                    <a:srgbClr val="FF0000"/>
                  </a:solidFill>
                  <a:latin typeface="Comic Sans MS" pitchFamily="66" charset="0"/>
                  <a:cs typeface="Arial" pitchFamily="34" charset="0"/>
                </a:rPr>
                <a:t>Thank you God</a:t>
              </a:r>
            </a:p>
            <a:p>
              <a:pPr algn="ctr" fontAlgn="base">
                <a:spcBef>
                  <a:spcPct val="0"/>
                </a:spcBef>
                <a:spcAft>
                  <a:spcPct val="0"/>
                </a:spcAft>
              </a:pPr>
              <a:r>
                <a:rPr lang="en-GB" altLang="en-US" sz="1600" b="1" dirty="0" smtClean="0">
                  <a:solidFill>
                    <a:prstClr val="black"/>
                  </a:solidFill>
                  <a:latin typeface="Comic Sans MS" pitchFamily="66" charset="0"/>
                  <a:cs typeface="Arial" pitchFamily="34" charset="0"/>
                </a:rPr>
                <a:t>Thank you for all the work we do and the new things we learn.</a:t>
              </a:r>
            </a:p>
            <a:p>
              <a:pPr algn="ctr" fontAlgn="base">
                <a:spcBef>
                  <a:spcPct val="0"/>
                </a:spcBef>
                <a:spcAft>
                  <a:spcPct val="0"/>
                </a:spcAft>
              </a:pPr>
              <a:r>
                <a:rPr lang="en-GB" altLang="en-US" sz="1600" b="1" i="1" dirty="0" smtClean="0">
                  <a:solidFill>
                    <a:srgbClr val="FF0000"/>
                  </a:solidFill>
                  <a:latin typeface="Comic Sans MS" pitchFamily="66" charset="0"/>
                  <a:cs typeface="Arial" pitchFamily="34" charset="0"/>
                </a:rPr>
                <a:t>Thank you God</a:t>
              </a:r>
            </a:p>
            <a:p>
              <a:pPr algn="ctr" fontAlgn="base">
                <a:spcBef>
                  <a:spcPct val="0"/>
                </a:spcBef>
                <a:spcAft>
                  <a:spcPct val="0"/>
                </a:spcAft>
              </a:pPr>
              <a:r>
                <a:rPr lang="en-GB" altLang="en-US" sz="1600" b="1" dirty="0" smtClean="0">
                  <a:solidFill>
                    <a:prstClr val="black"/>
                  </a:solidFill>
                  <a:latin typeface="Comic Sans MS" pitchFamily="66" charset="0"/>
                  <a:cs typeface="Arial" pitchFamily="34" charset="0"/>
                </a:rPr>
                <a:t>Thank you for our church and school community.</a:t>
              </a:r>
            </a:p>
            <a:p>
              <a:pPr algn="ctr" fontAlgn="base">
                <a:spcBef>
                  <a:spcPct val="0"/>
                </a:spcBef>
                <a:spcAft>
                  <a:spcPct val="0"/>
                </a:spcAft>
              </a:pPr>
              <a:r>
                <a:rPr lang="en-GB" altLang="en-US" sz="1600" b="1" i="1" dirty="0" smtClean="0">
                  <a:solidFill>
                    <a:srgbClr val="FF0000"/>
                  </a:solidFill>
                  <a:latin typeface="Comic Sans MS" pitchFamily="66" charset="0"/>
                  <a:cs typeface="Arial" pitchFamily="34" charset="0"/>
                </a:rPr>
                <a:t>Thank you God</a:t>
              </a:r>
            </a:p>
            <a:p>
              <a:pPr algn="ctr" fontAlgn="base">
                <a:spcBef>
                  <a:spcPct val="0"/>
                </a:spcBef>
                <a:spcAft>
                  <a:spcPct val="0"/>
                </a:spcAft>
              </a:pPr>
              <a:r>
                <a:rPr lang="en-GB" altLang="en-US" sz="1600" b="1" dirty="0" smtClean="0">
                  <a:solidFill>
                    <a:prstClr val="black"/>
                  </a:solidFill>
                  <a:latin typeface="Comic Sans MS" pitchFamily="66" charset="0"/>
                  <a:cs typeface="Arial" pitchFamily="34" charset="0"/>
                </a:rPr>
                <a:t>Help us to make the right decisions.</a:t>
              </a:r>
            </a:p>
            <a:p>
              <a:pPr algn="ctr" fontAlgn="base">
                <a:spcBef>
                  <a:spcPct val="0"/>
                </a:spcBef>
                <a:spcAft>
                  <a:spcPct val="0"/>
                </a:spcAft>
              </a:pPr>
              <a:r>
                <a:rPr lang="en-GB" altLang="en-US" sz="1600" b="1" i="1" dirty="0" smtClean="0">
                  <a:solidFill>
                    <a:srgbClr val="FF0000"/>
                  </a:solidFill>
                  <a:latin typeface="Comic Sans MS" pitchFamily="66" charset="0"/>
                  <a:cs typeface="Arial" pitchFamily="34" charset="0"/>
                </a:rPr>
                <a:t>Help us God</a:t>
              </a:r>
            </a:p>
            <a:p>
              <a:pPr algn="ctr" fontAlgn="base">
                <a:spcBef>
                  <a:spcPct val="0"/>
                </a:spcBef>
                <a:spcAft>
                  <a:spcPct val="0"/>
                </a:spcAft>
              </a:pPr>
              <a:r>
                <a:rPr lang="en-GB" altLang="en-US" sz="1600" b="1" dirty="0" smtClean="0">
                  <a:solidFill>
                    <a:prstClr val="black"/>
                  </a:solidFill>
                  <a:latin typeface="Comic Sans MS" pitchFamily="66" charset="0"/>
                  <a:cs typeface="Arial" pitchFamily="34" charset="0"/>
                </a:rPr>
                <a:t>Help us to consider the needs of others.</a:t>
              </a:r>
            </a:p>
            <a:p>
              <a:pPr algn="ctr" fontAlgn="base">
                <a:spcBef>
                  <a:spcPct val="0"/>
                </a:spcBef>
                <a:spcAft>
                  <a:spcPct val="0"/>
                </a:spcAft>
              </a:pPr>
              <a:r>
                <a:rPr lang="en-GB" altLang="en-US" sz="1600" b="1" dirty="0" smtClean="0">
                  <a:solidFill>
                    <a:prstClr val="black"/>
                  </a:solidFill>
                  <a:latin typeface="Comic Sans MS" pitchFamily="66" charset="0"/>
                  <a:cs typeface="Arial" pitchFamily="34" charset="0"/>
                </a:rPr>
                <a:t>and to be a good friend. </a:t>
              </a:r>
            </a:p>
            <a:p>
              <a:pPr algn="ctr" fontAlgn="base">
                <a:spcBef>
                  <a:spcPct val="0"/>
                </a:spcBef>
                <a:spcAft>
                  <a:spcPct val="0"/>
                </a:spcAft>
              </a:pPr>
              <a:r>
                <a:rPr lang="en-GB" altLang="en-US" sz="1600" b="1" i="1" dirty="0" smtClean="0">
                  <a:solidFill>
                    <a:srgbClr val="FF0000"/>
                  </a:solidFill>
                  <a:latin typeface="Comic Sans MS" pitchFamily="66" charset="0"/>
                  <a:cs typeface="Arial" pitchFamily="34" charset="0"/>
                </a:rPr>
                <a:t> Help us God</a:t>
              </a:r>
            </a:p>
            <a:p>
              <a:pPr algn="ctr" fontAlgn="base">
                <a:spcBef>
                  <a:spcPct val="0"/>
                </a:spcBef>
                <a:spcAft>
                  <a:spcPct val="0"/>
                </a:spcAft>
              </a:pPr>
              <a:r>
                <a:rPr lang="en-GB" altLang="en-US" sz="1600" b="1" dirty="0" smtClean="0">
                  <a:solidFill>
                    <a:prstClr val="black"/>
                  </a:solidFill>
                  <a:latin typeface="Comic Sans MS" pitchFamily="66" charset="0"/>
                  <a:cs typeface="Arial" pitchFamily="34" charset="0"/>
                </a:rPr>
                <a:t>Hear our prayer</a:t>
              </a:r>
            </a:p>
            <a:p>
              <a:pPr algn="ctr" fontAlgn="base">
                <a:spcBef>
                  <a:spcPct val="0"/>
                </a:spcBef>
                <a:spcAft>
                  <a:spcPct val="0"/>
                </a:spcAft>
              </a:pPr>
              <a:r>
                <a:rPr lang="en-GB" altLang="en-US" sz="1600" b="1" i="1" dirty="0" smtClean="0">
                  <a:solidFill>
                    <a:srgbClr val="FF0000"/>
                  </a:solidFill>
                  <a:latin typeface="Comic Sans MS" pitchFamily="66" charset="0"/>
                  <a:cs typeface="Arial" pitchFamily="34" charset="0"/>
                </a:rPr>
                <a:t>Amen</a:t>
              </a:r>
            </a:p>
            <a:p>
              <a:pPr algn="ctr" fontAlgn="base">
                <a:spcBef>
                  <a:spcPct val="0"/>
                </a:spcBef>
                <a:spcAft>
                  <a:spcPct val="0"/>
                </a:spcAft>
              </a:pPr>
              <a:endParaRPr lang="en-GB" altLang="en-US" sz="1200" b="1" dirty="0" smtClean="0">
                <a:solidFill>
                  <a:prstClr val="black"/>
                </a:solidFill>
                <a:latin typeface="Comic Sans MS" pitchFamily="66" charset="0"/>
                <a:cs typeface="Arial" pitchFamily="34" charset="0"/>
              </a:endParaRPr>
            </a:p>
            <a:p>
              <a:pPr algn="ctr" fontAlgn="base">
                <a:spcBef>
                  <a:spcPct val="0"/>
                </a:spcBef>
                <a:spcAft>
                  <a:spcPct val="0"/>
                </a:spcAft>
              </a:pPr>
              <a:endParaRPr lang="en-GB" altLang="en-US" sz="1600" b="1" i="1" dirty="0" smtClean="0">
                <a:solidFill>
                  <a:srgbClr val="FF0000"/>
                </a:solidFill>
                <a:latin typeface="Comic Sans MS" pitchFamily="66" charset="0"/>
                <a:cs typeface="Arial" pitchFamily="34" charset="0"/>
              </a:endParaRPr>
            </a:p>
            <a:p>
              <a:pPr algn="ctr" fontAlgn="base">
                <a:spcBef>
                  <a:spcPct val="0"/>
                </a:spcBef>
                <a:spcAft>
                  <a:spcPct val="0"/>
                </a:spcAft>
              </a:pPr>
              <a:r>
                <a:rPr lang="en-GB" altLang="en-US" sz="1600" b="1" dirty="0" smtClean="0">
                  <a:solidFill>
                    <a:prstClr val="black"/>
                  </a:solidFill>
                  <a:latin typeface="Comic Sans MS" pitchFamily="66" charset="0"/>
                  <a:cs typeface="Arial" pitchFamily="34" charset="0"/>
                </a:rPr>
                <a:t> </a:t>
              </a:r>
            </a:p>
            <a:p>
              <a:pPr fontAlgn="base">
                <a:spcBef>
                  <a:spcPct val="0"/>
                </a:spcBef>
                <a:spcAft>
                  <a:spcPct val="0"/>
                </a:spcAft>
              </a:pPr>
              <a:endParaRPr lang="en-US" altLang="en-US" dirty="0" smtClean="0">
                <a:solidFill>
                  <a:prstClr val="black"/>
                </a:solidFill>
                <a:latin typeface="Arial" pitchFamily="34" charset="0"/>
                <a:cs typeface="Arial" pitchFamily="34" charset="0"/>
              </a:endParaRPr>
            </a:p>
          </p:txBody>
        </p:sp>
      </p:grpSp>
      <p:pic>
        <p:nvPicPr>
          <p:cNvPr id="7232" name="Picture 64" descr="8czngXAMi[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70377" y="3079287"/>
            <a:ext cx="729248" cy="5652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grpSp>
        <p:nvGrpSpPr>
          <p:cNvPr id="7181" name="Group 65"/>
          <p:cNvGrpSpPr>
            <a:grpSpLocks/>
          </p:cNvGrpSpPr>
          <p:nvPr/>
        </p:nvGrpSpPr>
        <p:grpSpPr bwMode="auto">
          <a:xfrm>
            <a:off x="542128" y="4961048"/>
            <a:ext cx="939592" cy="1149192"/>
            <a:chOff x="105359948" y="112126059"/>
            <a:chExt cx="1089213" cy="1371600"/>
          </a:xfrm>
        </p:grpSpPr>
        <p:grpSp>
          <p:nvGrpSpPr>
            <p:cNvPr id="7190" name="Group 66"/>
            <p:cNvGrpSpPr>
              <a:grpSpLocks/>
            </p:cNvGrpSpPr>
            <p:nvPr/>
          </p:nvGrpSpPr>
          <p:grpSpPr bwMode="auto">
            <a:xfrm>
              <a:off x="105359948" y="112126059"/>
              <a:ext cx="1089213" cy="1371600"/>
              <a:chOff x="105283748" y="112087959"/>
              <a:chExt cx="1089213" cy="1371600"/>
            </a:xfrm>
          </p:grpSpPr>
          <p:sp>
            <p:nvSpPr>
              <p:cNvPr id="7193" name="Oval 67"/>
              <p:cNvSpPr>
                <a:spLocks noChangeArrowheads="1"/>
              </p:cNvSpPr>
              <p:nvPr/>
            </p:nvSpPr>
            <p:spPr bwMode="auto">
              <a:xfrm>
                <a:off x="105283748" y="112087959"/>
                <a:ext cx="1089213" cy="1371600"/>
              </a:xfrm>
              <a:prstGeom prst="ellipse">
                <a:avLst/>
              </a:prstGeom>
              <a:solidFill>
                <a:srgbClr val="D0DAF8"/>
              </a:solidFill>
              <a:ln>
                <a:noFill/>
              </a:ln>
              <a:effectLst/>
              <a:extLst>
                <a:ext uri="{91240B29-F687-4F45-9708-019B960494DF}">
                  <a14:hiddenLine xmlns:a14="http://schemas.microsoft.com/office/drawing/2010/main" w="38100" algn="in">
                    <a:solidFill>
                      <a:srgbClr val="0000C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GB">
                  <a:solidFill>
                    <a:prstClr val="black"/>
                  </a:solidFill>
                </a:endParaRPr>
              </a:p>
            </p:txBody>
          </p:sp>
          <p:pic>
            <p:nvPicPr>
              <p:cNvPr id="7236" name="Picture 68" descr="Icon Hands #22670 - Free Icons Library"/>
              <p:cNvPicPr>
                <a:picLocks noChangeAspect="1" noChangeArrowheads="1"/>
              </p:cNvPicPr>
              <p:nvPr/>
            </p:nvPicPr>
            <p:blipFill>
              <a:blip r:embed="rId5">
                <a:extLst>
                  <a:ext uri="{28A0092B-C50C-407E-A947-70E740481C1C}">
                    <a14:useLocalDpi xmlns:a14="http://schemas.microsoft.com/office/drawing/2010/main" val="0"/>
                  </a:ext>
                </a:extLst>
              </a:blip>
              <a:srcRect l="40941" t="4004" r="39999" b="70837"/>
              <a:stretch>
                <a:fillRect/>
              </a:stretch>
            </p:blipFill>
            <p:spPr bwMode="auto">
              <a:xfrm>
                <a:off x="105470334" y="112499594"/>
                <a:ext cx="709884" cy="880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sp>
          <p:nvSpPr>
            <p:cNvPr id="7192" name="Text Box 69"/>
            <p:cNvSpPr txBox="1">
              <a:spLocks noChangeArrowheads="1"/>
            </p:cNvSpPr>
            <p:nvPr/>
          </p:nvSpPr>
          <p:spPr bwMode="auto">
            <a:xfrm>
              <a:off x="105422865" y="112264227"/>
              <a:ext cx="963379" cy="3044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en-GB" altLang="en-US" sz="1600" b="1" dirty="0" smtClean="0">
                  <a:solidFill>
                    <a:srgbClr val="000000"/>
                  </a:solidFill>
                  <a:latin typeface="Comic Sans MS" pitchFamily="66" charset="0"/>
                  <a:cs typeface="Arial" pitchFamily="34" charset="0"/>
                </a:rPr>
                <a:t>Inspire</a:t>
              </a:r>
              <a:endParaRPr lang="en-US" altLang="en-US" dirty="0" smtClean="0">
                <a:solidFill>
                  <a:prstClr val="black"/>
                </a:solidFill>
                <a:latin typeface="Arial" pitchFamily="34" charset="0"/>
                <a:cs typeface="Arial" pitchFamily="34" charset="0"/>
              </a:endParaRPr>
            </a:p>
          </p:txBody>
        </p:sp>
      </p:grpSp>
      <p:grpSp>
        <p:nvGrpSpPr>
          <p:cNvPr id="7183" name="Group 70"/>
          <p:cNvGrpSpPr>
            <a:grpSpLocks/>
          </p:cNvGrpSpPr>
          <p:nvPr/>
        </p:nvGrpSpPr>
        <p:grpSpPr bwMode="auto">
          <a:xfrm>
            <a:off x="7810426" y="600285"/>
            <a:ext cx="1016924" cy="1149192"/>
            <a:chOff x="113883142" y="106796541"/>
            <a:chExt cx="1178859" cy="1371600"/>
          </a:xfrm>
        </p:grpSpPr>
        <p:sp>
          <p:nvSpPr>
            <p:cNvPr id="7188" name="Oval 71"/>
            <p:cNvSpPr>
              <a:spLocks noChangeArrowheads="1"/>
            </p:cNvSpPr>
            <p:nvPr/>
          </p:nvSpPr>
          <p:spPr bwMode="auto">
            <a:xfrm>
              <a:off x="113927965" y="106796541"/>
              <a:ext cx="1089213" cy="1371600"/>
            </a:xfrm>
            <a:prstGeom prst="ellipse">
              <a:avLst/>
            </a:prstGeom>
            <a:solidFill>
              <a:srgbClr val="D0DAF8"/>
            </a:solidFill>
            <a:ln>
              <a:noFill/>
            </a:ln>
            <a:effectLst/>
            <a:extLst>
              <a:ext uri="{91240B29-F687-4F45-9708-019B960494DF}">
                <a14:hiddenLine xmlns:a14="http://schemas.microsoft.com/office/drawing/2010/main" w="38100" algn="in">
                  <a:solidFill>
                    <a:srgbClr val="0000C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GB">
                <a:solidFill>
                  <a:prstClr val="black"/>
                </a:solidFill>
              </a:endParaRPr>
            </a:p>
          </p:txBody>
        </p:sp>
        <p:sp>
          <p:nvSpPr>
            <p:cNvPr id="7189" name="Text Box 72"/>
            <p:cNvSpPr txBox="1">
              <a:spLocks noChangeArrowheads="1"/>
            </p:cNvSpPr>
            <p:nvPr/>
          </p:nvSpPr>
          <p:spPr bwMode="auto">
            <a:xfrm>
              <a:off x="114155725" y="107787479"/>
              <a:ext cx="705622" cy="1879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n-GB" altLang="en-US" sz="1600" b="1" dirty="0" smtClean="0">
                  <a:solidFill>
                    <a:srgbClr val="000000"/>
                  </a:solidFill>
                  <a:latin typeface="Comic Sans MS" pitchFamily="66" charset="0"/>
                  <a:cs typeface="Arial" pitchFamily="34" charset="0"/>
                </a:rPr>
                <a:t>Care</a:t>
              </a:r>
              <a:endParaRPr lang="en-US" altLang="en-US" dirty="0" smtClean="0">
                <a:solidFill>
                  <a:prstClr val="black"/>
                </a:solidFill>
                <a:latin typeface="Arial" pitchFamily="34" charset="0"/>
                <a:cs typeface="Arial" pitchFamily="34" charset="0"/>
              </a:endParaRPr>
            </a:p>
          </p:txBody>
        </p:sp>
        <p:pic>
          <p:nvPicPr>
            <p:cNvPr id="7241" name="Picture 73" descr="Giving Hands Icon #316431 - Free Icons Librar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883142" y="106796541"/>
              <a:ext cx="1178859" cy="1178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grpSp>
        <p:nvGrpSpPr>
          <p:cNvPr id="7184" name="Group 74"/>
          <p:cNvGrpSpPr>
            <a:grpSpLocks/>
          </p:cNvGrpSpPr>
          <p:nvPr/>
        </p:nvGrpSpPr>
        <p:grpSpPr bwMode="auto">
          <a:xfrm>
            <a:off x="7849092" y="4961048"/>
            <a:ext cx="939592" cy="1149192"/>
            <a:chOff x="109600253" y="112081236"/>
            <a:chExt cx="1089213" cy="1371600"/>
          </a:xfrm>
        </p:grpSpPr>
        <p:sp>
          <p:nvSpPr>
            <p:cNvPr id="7185" name="Oval 75"/>
            <p:cNvSpPr>
              <a:spLocks noChangeArrowheads="1"/>
            </p:cNvSpPr>
            <p:nvPr/>
          </p:nvSpPr>
          <p:spPr bwMode="auto">
            <a:xfrm>
              <a:off x="109600253" y="112081236"/>
              <a:ext cx="1089213" cy="1371600"/>
            </a:xfrm>
            <a:prstGeom prst="ellipse">
              <a:avLst/>
            </a:prstGeom>
            <a:solidFill>
              <a:srgbClr val="D0DAF8"/>
            </a:solidFill>
            <a:ln>
              <a:noFill/>
            </a:ln>
            <a:effectLst/>
            <a:extLst>
              <a:ext uri="{91240B29-F687-4F45-9708-019B960494DF}">
                <a14:hiddenLine xmlns:a14="http://schemas.microsoft.com/office/drawing/2010/main" w="38100" algn="in">
                  <a:solidFill>
                    <a:srgbClr val="0000C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GB">
                <a:solidFill>
                  <a:prstClr val="black"/>
                </a:solidFill>
              </a:endParaRPr>
            </a:p>
          </p:txBody>
        </p:sp>
        <p:pic>
          <p:nvPicPr>
            <p:cNvPr id="7244" name="Picture 76" descr="Achieve cop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756084" y="112457989"/>
              <a:ext cx="777551" cy="914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7187" name="Text Box 77"/>
            <p:cNvSpPr txBox="1">
              <a:spLocks noChangeArrowheads="1"/>
            </p:cNvSpPr>
            <p:nvPr/>
          </p:nvSpPr>
          <p:spPr bwMode="auto">
            <a:xfrm>
              <a:off x="109646275" y="112185905"/>
              <a:ext cx="963380" cy="3044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en-GB" altLang="en-US" sz="1600" b="1" dirty="0" smtClean="0">
                  <a:solidFill>
                    <a:srgbClr val="000000"/>
                  </a:solidFill>
                  <a:latin typeface="Comic Sans MS" pitchFamily="66" charset="0"/>
                  <a:cs typeface="Arial" pitchFamily="34" charset="0"/>
                </a:rPr>
                <a:t>Achieve</a:t>
              </a:r>
              <a:endParaRPr lang="en-US" altLang="en-US" dirty="0" smtClean="0">
                <a:solidFill>
                  <a:prstClr val="black"/>
                </a:solidFill>
                <a:latin typeface="Arial" pitchFamily="34" charset="0"/>
                <a:cs typeface="Arial" pitchFamily="34" charset="0"/>
              </a:endParaRPr>
            </a:p>
          </p:txBody>
        </p:sp>
      </p:grpSp>
    </p:spTree>
    <p:extLst>
      <p:ext uri="{BB962C8B-B14F-4D97-AF65-F5344CB8AC3E}">
        <p14:creationId xmlns:p14="http://schemas.microsoft.com/office/powerpoint/2010/main" val="39261933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1080" y="2207734"/>
            <a:ext cx="6971647" cy="2308324"/>
          </a:xfrm>
          <a:prstGeom prst="rect">
            <a:avLst/>
          </a:prstGeom>
          <a:noFill/>
        </p:spPr>
        <p:txBody>
          <a:bodyPr wrap="square" rtlCol="0">
            <a:spAutoFit/>
          </a:bodyPr>
          <a:lstStyle/>
          <a:p>
            <a:pPr>
              <a:lnSpc>
                <a:spcPct val="150000"/>
              </a:lnSpc>
            </a:pPr>
            <a:r>
              <a:rPr lang="en-US" sz="2400" b="1" dirty="0">
                <a:solidFill>
                  <a:srgbClr val="7030A0"/>
                </a:solidFill>
                <a:latin typeface="Comic Sans MS" panose="030F0702030302020204" pitchFamily="66" charset="0"/>
              </a:rPr>
              <a:t>This day may we know:</a:t>
            </a:r>
            <a:endParaRPr lang="en-GB" sz="2400" b="1" dirty="0">
              <a:solidFill>
                <a:srgbClr val="7030A0"/>
              </a:solidFill>
              <a:latin typeface="Comic Sans MS" panose="030F0702030302020204" pitchFamily="66" charset="0"/>
            </a:endParaRPr>
          </a:p>
          <a:p>
            <a:pPr>
              <a:lnSpc>
                <a:spcPct val="150000"/>
              </a:lnSpc>
            </a:pPr>
            <a:r>
              <a:rPr lang="en-US" sz="2400" b="1" dirty="0">
                <a:solidFill>
                  <a:srgbClr val="7030A0"/>
                </a:solidFill>
                <a:latin typeface="Comic Sans MS" panose="030F0702030302020204" pitchFamily="66" charset="0"/>
              </a:rPr>
              <a:t>the love of God our Father,</a:t>
            </a:r>
            <a:endParaRPr lang="en-GB" sz="2400" b="1" dirty="0">
              <a:solidFill>
                <a:srgbClr val="7030A0"/>
              </a:solidFill>
              <a:latin typeface="Comic Sans MS" panose="030F0702030302020204" pitchFamily="66" charset="0"/>
            </a:endParaRPr>
          </a:p>
          <a:p>
            <a:pPr>
              <a:lnSpc>
                <a:spcPct val="150000"/>
              </a:lnSpc>
            </a:pPr>
            <a:r>
              <a:rPr lang="en-US" sz="2400" b="1" dirty="0">
                <a:solidFill>
                  <a:srgbClr val="7030A0"/>
                </a:solidFill>
                <a:latin typeface="Comic Sans MS" panose="030F0702030302020204" pitchFamily="66" charset="0"/>
              </a:rPr>
              <a:t>the </a:t>
            </a:r>
            <a:r>
              <a:rPr lang="en-US" sz="2400" b="1" dirty="0" smtClean="0">
                <a:solidFill>
                  <a:srgbClr val="7030A0"/>
                </a:solidFill>
                <a:latin typeface="Comic Sans MS" panose="030F0702030302020204" pitchFamily="66" charset="0"/>
              </a:rPr>
              <a:t>gift </a:t>
            </a:r>
            <a:r>
              <a:rPr lang="en-US" sz="2400" b="1" dirty="0">
                <a:solidFill>
                  <a:srgbClr val="7030A0"/>
                </a:solidFill>
                <a:latin typeface="Comic Sans MS" panose="030F0702030302020204" pitchFamily="66" charset="0"/>
              </a:rPr>
              <a:t>of God’s Son, the Servant </a:t>
            </a:r>
            <a:r>
              <a:rPr lang="en-US" sz="2400" b="1" dirty="0" smtClean="0">
                <a:solidFill>
                  <a:srgbClr val="7030A0"/>
                </a:solidFill>
                <a:latin typeface="Comic Sans MS" panose="030F0702030302020204" pitchFamily="66" charset="0"/>
              </a:rPr>
              <a:t>King, </a:t>
            </a:r>
          </a:p>
          <a:p>
            <a:pPr>
              <a:lnSpc>
                <a:spcPct val="150000"/>
              </a:lnSpc>
            </a:pPr>
            <a:r>
              <a:rPr lang="en-US" sz="2400" b="1" dirty="0" smtClean="0">
                <a:solidFill>
                  <a:srgbClr val="7030A0"/>
                </a:solidFill>
                <a:latin typeface="Comic Sans MS" panose="030F0702030302020204" pitchFamily="66" charset="0"/>
              </a:rPr>
              <a:t>And the </a:t>
            </a:r>
            <a:r>
              <a:rPr lang="en-US" sz="2400" b="1" dirty="0">
                <a:solidFill>
                  <a:srgbClr val="7030A0"/>
                </a:solidFill>
                <a:latin typeface="Comic Sans MS" panose="030F0702030302020204" pitchFamily="66" charset="0"/>
              </a:rPr>
              <a:t>freedom of God’s own Spirit.</a:t>
            </a:r>
            <a:endParaRPr lang="en-GB" sz="2400" b="1" dirty="0">
              <a:solidFill>
                <a:srgbClr val="7030A0"/>
              </a:solidFill>
              <a:latin typeface="Comic Sans MS" panose="030F0702030302020204" pitchFamily="66" charset="0"/>
            </a:endParaRPr>
          </a:p>
        </p:txBody>
      </p:sp>
      <p:pic>
        <p:nvPicPr>
          <p:cNvPr id="1031" name="Picture 7" descr="Download Melting Candle Clipart Candle Flame - Clip Art Candle - Full Size  PNG Image - PNGki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158" t="2818" r="20446" b="961"/>
          <a:stretch/>
        </p:blipFill>
        <p:spPr bwMode="auto">
          <a:xfrm>
            <a:off x="3841543" y="4764637"/>
            <a:ext cx="1491417" cy="192976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nvGrpSpPr>
          <p:cNvPr id="7" name="Group 57"/>
          <p:cNvGrpSpPr>
            <a:grpSpLocks/>
          </p:cNvGrpSpPr>
          <p:nvPr/>
        </p:nvGrpSpPr>
        <p:grpSpPr bwMode="auto">
          <a:xfrm>
            <a:off x="434357" y="509218"/>
            <a:ext cx="1197206" cy="1331554"/>
            <a:chOff x="117554189" y="106621729"/>
            <a:chExt cx="1492624" cy="1598781"/>
          </a:xfrm>
        </p:grpSpPr>
        <p:sp>
          <p:nvSpPr>
            <p:cNvPr id="8" name="Oval 58"/>
            <p:cNvSpPr>
              <a:spLocks noChangeArrowheads="1"/>
            </p:cNvSpPr>
            <p:nvPr/>
          </p:nvSpPr>
          <p:spPr bwMode="auto">
            <a:xfrm>
              <a:off x="117554189" y="106621729"/>
              <a:ext cx="1492624" cy="1586753"/>
            </a:xfrm>
            <a:prstGeom prst="ellipse">
              <a:avLst/>
            </a:prstGeom>
            <a:solidFill>
              <a:srgbClr val="FFFFFF"/>
            </a:solidFill>
            <a:ln>
              <a:noFill/>
            </a:ln>
            <a:effectLst/>
            <a:extLs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GB">
                <a:solidFill>
                  <a:prstClr val="white"/>
                </a:solidFill>
              </a:endParaRPr>
            </a:p>
          </p:txBody>
        </p:sp>
        <p:pic>
          <p:nvPicPr>
            <p:cNvPr id="9" name="Picture 59" descr="logo white"/>
            <p:cNvPicPr>
              <a:picLocks noChangeAspect="1" noChangeArrowheads="1"/>
            </p:cNvPicPr>
            <p:nvPr/>
          </p:nvPicPr>
          <p:blipFill>
            <a:blip r:embed="rId3" cstate="print">
              <a:extLst>
                <a:ext uri="{28A0092B-C50C-407E-A947-70E740481C1C}">
                  <a14:useLocalDpi xmlns:a14="http://schemas.microsoft.com/office/drawing/2010/main" val="0"/>
                </a:ext>
              </a:extLst>
            </a:blip>
            <a:srcRect l="1320" b="-20097"/>
            <a:stretch>
              <a:fillRect/>
            </a:stretch>
          </p:blipFill>
          <p:spPr bwMode="auto">
            <a:xfrm>
              <a:off x="117616274" y="106623895"/>
              <a:ext cx="1387515" cy="1596615"/>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grpSp>
      <p:grpSp>
        <p:nvGrpSpPr>
          <p:cNvPr id="10" name="Group 65"/>
          <p:cNvGrpSpPr>
            <a:grpSpLocks/>
          </p:cNvGrpSpPr>
          <p:nvPr/>
        </p:nvGrpSpPr>
        <p:grpSpPr bwMode="auto">
          <a:xfrm>
            <a:off x="436568" y="5008180"/>
            <a:ext cx="1192784" cy="1442683"/>
            <a:chOff x="105359948" y="112126059"/>
            <a:chExt cx="1089213" cy="1371600"/>
          </a:xfrm>
        </p:grpSpPr>
        <p:grpSp>
          <p:nvGrpSpPr>
            <p:cNvPr id="11" name="Group 66"/>
            <p:cNvGrpSpPr>
              <a:grpSpLocks/>
            </p:cNvGrpSpPr>
            <p:nvPr/>
          </p:nvGrpSpPr>
          <p:grpSpPr bwMode="auto">
            <a:xfrm>
              <a:off x="105359948" y="112126059"/>
              <a:ext cx="1089213" cy="1371600"/>
              <a:chOff x="105283748" y="112087959"/>
              <a:chExt cx="1089213" cy="1371600"/>
            </a:xfrm>
          </p:grpSpPr>
          <p:sp>
            <p:nvSpPr>
              <p:cNvPr id="13" name="Oval 67"/>
              <p:cNvSpPr>
                <a:spLocks noChangeArrowheads="1"/>
              </p:cNvSpPr>
              <p:nvPr/>
            </p:nvSpPr>
            <p:spPr bwMode="auto">
              <a:xfrm>
                <a:off x="105283748" y="112087959"/>
                <a:ext cx="1089213" cy="1371600"/>
              </a:xfrm>
              <a:prstGeom prst="ellipse">
                <a:avLst/>
              </a:prstGeom>
              <a:solidFill>
                <a:srgbClr val="D0DAF8"/>
              </a:solidFill>
              <a:ln>
                <a:noFill/>
              </a:ln>
              <a:effectLst/>
              <a:extLst>
                <a:ext uri="{91240B29-F687-4F45-9708-019B960494DF}">
                  <a14:hiddenLine xmlns:a14="http://schemas.microsoft.com/office/drawing/2010/main" w="38100" algn="in">
                    <a:solidFill>
                      <a:srgbClr val="0000C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GB">
                  <a:solidFill>
                    <a:prstClr val="white"/>
                  </a:solidFill>
                </a:endParaRPr>
              </a:p>
            </p:txBody>
          </p:sp>
          <p:pic>
            <p:nvPicPr>
              <p:cNvPr id="14" name="Picture 68" descr="Icon Hands #22670 - Free Icons Library"/>
              <p:cNvPicPr>
                <a:picLocks noChangeAspect="1" noChangeArrowheads="1"/>
              </p:cNvPicPr>
              <p:nvPr/>
            </p:nvPicPr>
            <p:blipFill>
              <a:blip r:embed="rId4">
                <a:extLst>
                  <a:ext uri="{28A0092B-C50C-407E-A947-70E740481C1C}">
                    <a14:useLocalDpi xmlns:a14="http://schemas.microsoft.com/office/drawing/2010/main" val="0"/>
                  </a:ext>
                </a:extLst>
              </a:blip>
              <a:srcRect l="40941" t="4004" r="39999" b="70837"/>
              <a:stretch>
                <a:fillRect/>
              </a:stretch>
            </p:blipFill>
            <p:spPr bwMode="auto">
              <a:xfrm>
                <a:off x="105470334" y="112499594"/>
                <a:ext cx="709884" cy="880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sp>
          <p:nvSpPr>
            <p:cNvPr id="12" name="Text Box 69"/>
            <p:cNvSpPr txBox="1">
              <a:spLocks noChangeArrowheads="1"/>
            </p:cNvSpPr>
            <p:nvPr/>
          </p:nvSpPr>
          <p:spPr bwMode="auto">
            <a:xfrm>
              <a:off x="105422865" y="112264227"/>
              <a:ext cx="963379" cy="3044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en-GB" altLang="en-US" sz="1600" b="1" dirty="0" smtClean="0">
                  <a:solidFill>
                    <a:srgbClr val="000000"/>
                  </a:solidFill>
                  <a:latin typeface="Comic Sans MS" pitchFamily="66" charset="0"/>
                  <a:cs typeface="Arial" pitchFamily="34" charset="0"/>
                </a:rPr>
                <a:t>Inspire</a:t>
              </a:r>
              <a:endParaRPr lang="en-US" altLang="en-US" dirty="0" smtClean="0">
                <a:solidFill>
                  <a:prstClr val="white"/>
                </a:solidFill>
                <a:latin typeface="Arial" pitchFamily="34" charset="0"/>
                <a:cs typeface="Arial" pitchFamily="34" charset="0"/>
              </a:endParaRPr>
            </a:p>
          </p:txBody>
        </p:sp>
      </p:grpSp>
      <p:grpSp>
        <p:nvGrpSpPr>
          <p:cNvPr id="15" name="Group 70"/>
          <p:cNvGrpSpPr>
            <a:grpSpLocks/>
          </p:cNvGrpSpPr>
          <p:nvPr/>
        </p:nvGrpSpPr>
        <p:grpSpPr bwMode="auto">
          <a:xfrm>
            <a:off x="7669802" y="480718"/>
            <a:ext cx="1259790" cy="1388555"/>
            <a:chOff x="113883142" y="106796541"/>
            <a:chExt cx="1178859" cy="1371600"/>
          </a:xfrm>
        </p:grpSpPr>
        <p:sp>
          <p:nvSpPr>
            <p:cNvPr id="16" name="Oval 71"/>
            <p:cNvSpPr>
              <a:spLocks noChangeArrowheads="1"/>
            </p:cNvSpPr>
            <p:nvPr/>
          </p:nvSpPr>
          <p:spPr bwMode="auto">
            <a:xfrm>
              <a:off x="113927965" y="106796541"/>
              <a:ext cx="1089213" cy="1371600"/>
            </a:xfrm>
            <a:prstGeom prst="ellipse">
              <a:avLst/>
            </a:prstGeom>
            <a:solidFill>
              <a:srgbClr val="D0DAF8"/>
            </a:solidFill>
            <a:ln>
              <a:noFill/>
            </a:ln>
            <a:effectLst/>
            <a:extLst>
              <a:ext uri="{91240B29-F687-4F45-9708-019B960494DF}">
                <a14:hiddenLine xmlns:a14="http://schemas.microsoft.com/office/drawing/2010/main" w="38100" algn="in">
                  <a:solidFill>
                    <a:srgbClr val="0000C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GB">
                <a:solidFill>
                  <a:prstClr val="white"/>
                </a:solidFill>
              </a:endParaRPr>
            </a:p>
          </p:txBody>
        </p:sp>
        <p:sp>
          <p:nvSpPr>
            <p:cNvPr id="17" name="Text Box 72"/>
            <p:cNvSpPr txBox="1">
              <a:spLocks noChangeArrowheads="1"/>
            </p:cNvSpPr>
            <p:nvPr/>
          </p:nvSpPr>
          <p:spPr bwMode="auto">
            <a:xfrm>
              <a:off x="114155725" y="107787479"/>
              <a:ext cx="705622" cy="1879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n-GB" altLang="en-US" sz="1600" b="1" dirty="0" smtClean="0">
                  <a:solidFill>
                    <a:srgbClr val="000000"/>
                  </a:solidFill>
                  <a:latin typeface="Comic Sans MS" pitchFamily="66" charset="0"/>
                  <a:cs typeface="Arial" pitchFamily="34" charset="0"/>
                </a:rPr>
                <a:t>Care</a:t>
              </a:r>
              <a:endParaRPr lang="en-US" altLang="en-US" dirty="0" smtClean="0">
                <a:solidFill>
                  <a:prstClr val="white"/>
                </a:solidFill>
                <a:latin typeface="Arial" pitchFamily="34" charset="0"/>
                <a:cs typeface="Arial" pitchFamily="34" charset="0"/>
              </a:endParaRPr>
            </a:p>
          </p:txBody>
        </p:sp>
        <p:pic>
          <p:nvPicPr>
            <p:cNvPr id="18" name="Picture 73" descr="Giving Hands Icon #316431 - Free Icons Librar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883142" y="106796541"/>
              <a:ext cx="1178859" cy="1178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grpSp>
        <p:nvGrpSpPr>
          <p:cNvPr id="19" name="Group 74"/>
          <p:cNvGrpSpPr>
            <a:grpSpLocks/>
          </p:cNvGrpSpPr>
          <p:nvPr/>
        </p:nvGrpSpPr>
        <p:grpSpPr bwMode="auto">
          <a:xfrm>
            <a:off x="7689135" y="5019381"/>
            <a:ext cx="1221124" cy="1420280"/>
            <a:chOff x="109600253" y="112081236"/>
            <a:chExt cx="1089213" cy="1371600"/>
          </a:xfrm>
        </p:grpSpPr>
        <p:sp>
          <p:nvSpPr>
            <p:cNvPr id="20" name="Oval 75"/>
            <p:cNvSpPr>
              <a:spLocks noChangeArrowheads="1"/>
            </p:cNvSpPr>
            <p:nvPr/>
          </p:nvSpPr>
          <p:spPr bwMode="auto">
            <a:xfrm>
              <a:off x="109600253" y="112081236"/>
              <a:ext cx="1089213" cy="1371600"/>
            </a:xfrm>
            <a:prstGeom prst="ellipse">
              <a:avLst/>
            </a:prstGeom>
            <a:solidFill>
              <a:srgbClr val="D0DAF8"/>
            </a:solidFill>
            <a:ln>
              <a:noFill/>
            </a:ln>
            <a:effectLst/>
            <a:extLst>
              <a:ext uri="{91240B29-F687-4F45-9708-019B960494DF}">
                <a14:hiddenLine xmlns:a14="http://schemas.microsoft.com/office/drawing/2010/main" w="38100" algn="in">
                  <a:solidFill>
                    <a:srgbClr val="0000C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GB">
                <a:solidFill>
                  <a:prstClr val="white"/>
                </a:solidFill>
              </a:endParaRPr>
            </a:p>
          </p:txBody>
        </p:sp>
        <p:pic>
          <p:nvPicPr>
            <p:cNvPr id="21" name="Picture 76" descr="Achieve cop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756084" y="112457989"/>
              <a:ext cx="777551" cy="914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2" name="Text Box 77"/>
            <p:cNvSpPr txBox="1">
              <a:spLocks noChangeArrowheads="1"/>
            </p:cNvSpPr>
            <p:nvPr/>
          </p:nvSpPr>
          <p:spPr bwMode="auto">
            <a:xfrm>
              <a:off x="109646275" y="112185905"/>
              <a:ext cx="963380" cy="3044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en-GB" altLang="en-US" sz="1600" b="1" dirty="0" smtClean="0">
                  <a:solidFill>
                    <a:srgbClr val="000000"/>
                  </a:solidFill>
                  <a:latin typeface="Comic Sans MS" pitchFamily="66" charset="0"/>
                  <a:cs typeface="Arial" pitchFamily="34" charset="0"/>
                </a:rPr>
                <a:t>Achieve</a:t>
              </a:r>
              <a:endParaRPr lang="en-US" altLang="en-US" dirty="0" smtClean="0">
                <a:solidFill>
                  <a:prstClr val="white"/>
                </a:solidFill>
                <a:latin typeface="Arial" pitchFamily="34" charset="0"/>
                <a:cs typeface="Arial" pitchFamily="34" charset="0"/>
              </a:endParaRPr>
            </a:p>
          </p:txBody>
        </p:sp>
      </p:grpSp>
      <p:pic>
        <p:nvPicPr>
          <p:cNvPr id="23" name="Picture 7" descr="Download Melting Candle Clipart Candle Flame - Clip Art Candle - Full Size  PNG Image - PNGki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158" t="2818" r="20446" b="961"/>
          <a:stretch/>
        </p:blipFill>
        <p:spPr bwMode="auto">
          <a:xfrm>
            <a:off x="3864277" y="210111"/>
            <a:ext cx="1491417" cy="1929768"/>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4" name="Picture 56" descr="8czngXAMi[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63838" y="2858961"/>
            <a:ext cx="1013513" cy="7855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25" name="Picture 64" descr="8czngXAMi[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370377" y="2924945"/>
            <a:ext cx="928382" cy="719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6827369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0771" y="188640"/>
            <a:ext cx="5544616" cy="6452807"/>
          </a:xfrm>
          <a:prstGeom prst="rect">
            <a:avLst/>
          </a:prstGeom>
        </p:spPr>
      </p:pic>
      <p:sp>
        <p:nvSpPr>
          <p:cNvPr id="4" name="TextBox 3"/>
          <p:cNvSpPr txBox="1"/>
          <p:nvPr/>
        </p:nvSpPr>
        <p:spPr>
          <a:xfrm>
            <a:off x="6324860" y="548680"/>
            <a:ext cx="2592288" cy="5586145"/>
          </a:xfrm>
          <a:prstGeom prst="rect">
            <a:avLst/>
          </a:prstGeom>
          <a:noFill/>
        </p:spPr>
        <p:txBody>
          <a:bodyPr wrap="square" rtlCol="0">
            <a:spAutoFit/>
          </a:bodyPr>
          <a:lstStyle/>
          <a:p>
            <a:pPr>
              <a:lnSpc>
                <a:spcPct val="150000"/>
              </a:lnSpc>
            </a:pPr>
            <a:r>
              <a:rPr lang="en-GB" sz="1400" dirty="0" smtClean="0">
                <a:solidFill>
                  <a:schemeClr val="bg1"/>
                </a:solidFill>
                <a:latin typeface="Comic Sans MS" panose="030F0702030302020204" pitchFamily="66" charset="0"/>
              </a:rPr>
              <a:t>Today’s picture is taken from a medieval book or manuscript, created in the early 15</a:t>
            </a:r>
            <a:r>
              <a:rPr lang="en-GB" sz="1400" baseline="30000" dirty="0" smtClean="0">
                <a:solidFill>
                  <a:schemeClr val="bg1"/>
                </a:solidFill>
                <a:latin typeface="Comic Sans MS" panose="030F0702030302020204" pitchFamily="66" charset="0"/>
              </a:rPr>
              <a:t>th</a:t>
            </a:r>
            <a:r>
              <a:rPr lang="en-GB" sz="1400" dirty="0" smtClean="0">
                <a:solidFill>
                  <a:schemeClr val="bg1"/>
                </a:solidFill>
                <a:latin typeface="Comic Sans MS" panose="030F0702030302020204" pitchFamily="66" charset="0"/>
              </a:rPr>
              <a:t> Century as a gift for the Duke of Bedford. </a:t>
            </a:r>
          </a:p>
          <a:p>
            <a:pPr>
              <a:lnSpc>
                <a:spcPct val="150000"/>
              </a:lnSpc>
            </a:pPr>
            <a:endParaRPr lang="en-GB" sz="1400" dirty="0">
              <a:solidFill>
                <a:schemeClr val="bg1"/>
              </a:solidFill>
              <a:latin typeface="Comic Sans MS" panose="030F0702030302020204" pitchFamily="66" charset="0"/>
            </a:endParaRPr>
          </a:p>
          <a:p>
            <a:pPr>
              <a:lnSpc>
                <a:spcPct val="150000"/>
              </a:lnSpc>
            </a:pPr>
            <a:r>
              <a:rPr lang="en-GB" sz="1400" dirty="0" smtClean="0">
                <a:solidFill>
                  <a:schemeClr val="bg1"/>
                </a:solidFill>
                <a:latin typeface="Comic Sans MS" panose="030F0702030302020204" pitchFamily="66" charset="0"/>
              </a:rPr>
              <a:t>The book was full of Bible stories written in this beautiful script and illustrated with vey detailed paintings. The picture shows David being anointed by Samuel. David was being given a very special job, although he was still a young boy growing up and working to tend his father’s sheep.</a:t>
            </a:r>
            <a:endParaRPr lang="en-GB" sz="14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22628657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0771" y="188640"/>
            <a:ext cx="5544616" cy="6452807"/>
          </a:xfrm>
          <a:prstGeom prst="rect">
            <a:avLst/>
          </a:prstGeom>
        </p:spPr>
      </p:pic>
      <p:sp>
        <p:nvSpPr>
          <p:cNvPr id="4" name="TextBox 3"/>
          <p:cNvSpPr txBox="1"/>
          <p:nvPr/>
        </p:nvSpPr>
        <p:spPr>
          <a:xfrm>
            <a:off x="6324860" y="548680"/>
            <a:ext cx="2592288" cy="3647152"/>
          </a:xfrm>
          <a:prstGeom prst="rect">
            <a:avLst/>
          </a:prstGeom>
          <a:noFill/>
        </p:spPr>
        <p:txBody>
          <a:bodyPr wrap="square" rtlCol="0">
            <a:spAutoFit/>
          </a:bodyPr>
          <a:lstStyle/>
          <a:p>
            <a:pPr>
              <a:lnSpc>
                <a:spcPct val="150000"/>
              </a:lnSpc>
            </a:pPr>
            <a:r>
              <a:rPr lang="en-GB" sz="1400" dirty="0" smtClean="0">
                <a:solidFill>
                  <a:schemeClr val="bg1"/>
                </a:solidFill>
                <a:latin typeface="Comic Sans MS" panose="030F0702030302020204" pitchFamily="66" charset="0"/>
              </a:rPr>
              <a:t>Look carefully and you will spot some details</a:t>
            </a:r>
          </a:p>
          <a:p>
            <a:pPr>
              <a:lnSpc>
                <a:spcPct val="150000"/>
              </a:lnSpc>
            </a:pPr>
            <a:endParaRPr lang="en-GB" sz="1400" dirty="0">
              <a:solidFill>
                <a:schemeClr val="bg1"/>
              </a:solidFill>
              <a:latin typeface="Comic Sans MS" panose="030F0702030302020204" pitchFamily="66" charset="0"/>
            </a:endParaRPr>
          </a:p>
          <a:p>
            <a:pPr>
              <a:lnSpc>
                <a:spcPct val="150000"/>
              </a:lnSpc>
            </a:pPr>
            <a:r>
              <a:rPr lang="en-GB" sz="1400" dirty="0" smtClean="0">
                <a:solidFill>
                  <a:schemeClr val="bg1"/>
                </a:solidFill>
                <a:latin typeface="Comic Sans MS" panose="030F0702030302020204" pitchFamily="66" charset="0"/>
              </a:rPr>
              <a:t>Samuel, David and Jesse all have some blue clothing which is a symbol of royalty.</a:t>
            </a:r>
          </a:p>
          <a:p>
            <a:pPr>
              <a:lnSpc>
                <a:spcPct val="150000"/>
              </a:lnSpc>
            </a:pPr>
            <a:endParaRPr lang="en-GB" sz="1400" dirty="0">
              <a:solidFill>
                <a:schemeClr val="bg1"/>
              </a:solidFill>
              <a:latin typeface="Comic Sans MS" panose="030F0702030302020204" pitchFamily="66" charset="0"/>
            </a:endParaRPr>
          </a:p>
          <a:p>
            <a:pPr>
              <a:lnSpc>
                <a:spcPct val="150000"/>
              </a:lnSpc>
            </a:pPr>
            <a:r>
              <a:rPr lang="en-GB" sz="1400" dirty="0" smtClean="0">
                <a:solidFill>
                  <a:schemeClr val="bg1"/>
                </a:solidFill>
                <a:latin typeface="Comic Sans MS" panose="030F0702030302020204" pitchFamily="66" charset="0"/>
              </a:rPr>
              <a:t>Samuel is holding a crown in one hand and appointing David with  oil from a horn in the other hand.</a:t>
            </a:r>
            <a:endParaRPr lang="en-GB" sz="14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34617889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Bible clip art at vector clip art free clipartwiz - Cliparti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04" y="260648"/>
            <a:ext cx="1820044" cy="1544055"/>
          </a:xfrm>
          <a:prstGeom prst="ellipse">
            <a:avLst/>
          </a:prstGeom>
          <a:ln w="19050" cap="rnd">
            <a:solidFill>
              <a:schemeClr val="bg1"/>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483768" y="620688"/>
            <a:ext cx="6192688" cy="523220"/>
          </a:xfrm>
          <a:prstGeom prst="rect">
            <a:avLst/>
          </a:prstGeom>
          <a:noFill/>
        </p:spPr>
        <p:txBody>
          <a:bodyPr wrap="square" rtlCol="0">
            <a:spAutoFit/>
          </a:bodyPr>
          <a:lstStyle/>
          <a:p>
            <a:pPr algn="ctr"/>
            <a:r>
              <a:rPr lang="en-GB" sz="2800" dirty="0" smtClean="0">
                <a:solidFill>
                  <a:schemeClr val="bg1"/>
                </a:solidFill>
                <a:latin typeface="Comic Sans MS" panose="030F0702030302020204" pitchFamily="66" charset="0"/>
              </a:rPr>
              <a:t>Story:  A new King</a:t>
            </a:r>
            <a:endParaRPr lang="en-GB" sz="2800" dirty="0">
              <a:solidFill>
                <a:schemeClr val="bg1"/>
              </a:solidFill>
              <a:latin typeface="Comic Sans MS" panose="030F0702030302020204" pitchFamily="66" charset="0"/>
            </a:endParaRPr>
          </a:p>
        </p:txBody>
      </p:sp>
      <p:sp>
        <p:nvSpPr>
          <p:cNvPr id="4" name="TextBox 3"/>
          <p:cNvSpPr txBox="1"/>
          <p:nvPr/>
        </p:nvSpPr>
        <p:spPr>
          <a:xfrm>
            <a:off x="324504" y="2060848"/>
            <a:ext cx="8495968" cy="1015663"/>
          </a:xfrm>
          <a:prstGeom prst="rect">
            <a:avLst/>
          </a:prstGeom>
          <a:noFill/>
        </p:spPr>
        <p:txBody>
          <a:bodyPr wrap="square" rtlCol="0">
            <a:spAutoFit/>
          </a:bodyPr>
          <a:lstStyle/>
          <a:p>
            <a:r>
              <a:rPr lang="en-GB" sz="2000" dirty="0" smtClean="0">
                <a:solidFill>
                  <a:schemeClr val="bg1"/>
                </a:solidFill>
                <a:latin typeface="Comic Sans MS" panose="030F0702030302020204" pitchFamily="66" charset="0"/>
              </a:rPr>
              <a:t>I’ll now read the story of A new king.</a:t>
            </a:r>
          </a:p>
          <a:p>
            <a:endParaRPr lang="en-GB" sz="2000" dirty="0">
              <a:solidFill>
                <a:schemeClr val="bg1"/>
              </a:solidFill>
              <a:latin typeface="Comic Sans MS" panose="030F0702030302020204" pitchFamily="66" charset="0"/>
            </a:endParaRPr>
          </a:p>
          <a:p>
            <a:r>
              <a:rPr lang="en-GB" sz="2000" dirty="0" smtClean="0">
                <a:solidFill>
                  <a:schemeClr val="bg1"/>
                </a:solidFill>
                <a:latin typeface="Comic Sans MS" panose="030F0702030302020204" pitchFamily="66" charset="0"/>
              </a:rPr>
              <a:t>Please join in with the words that appear in red.</a:t>
            </a:r>
          </a:p>
        </p:txBody>
      </p:sp>
      <p:sp>
        <p:nvSpPr>
          <p:cNvPr id="5" name="TextBox 4"/>
          <p:cNvSpPr txBox="1"/>
          <p:nvPr/>
        </p:nvSpPr>
        <p:spPr>
          <a:xfrm>
            <a:off x="539552" y="5733256"/>
            <a:ext cx="8424936" cy="461665"/>
          </a:xfrm>
          <a:prstGeom prst="rect">
            <a:avLst/>
          </a:prstGeom>
          <a:noFill/>
        </p:spPr>
        <p:txBody>
          <a:bodyPr wrap="square" rtlCol="0">
            <a:spAutoFit/>
          </a:bodyPr>
          <a:lstStyle/>
          <a:p>
            <a:pPr algn="ctr"/>
            <a:r>
              <a:rPr lang="en-GB" sz="2400" b="1" dirty="0" smtClean="0">
                <a:solidFill>
                  <a:srgbClr val="FF0000"/>
                </a:solidFill>
                <a:latin typeface="Comic Sans MS" panose="030F0702030302020204" pitchFamily="66" charset="0"/>
              </a:rPr>
              <a:t>But God’s thoughts were not his thoughts.</a:t>
            </a:r>
            <a:endParaRPr lang="en-GB" sz="2400" b="1" dirty="0">
              <a:solidFill>
                <a:srgbClr val="FF0000"/>
              </a:solidFill>
              <a:latin typeface="Comic Sans MS" panose="030F0702030302020204" pitchFamily="66" charset="0"/>
            </a:endParaRPr>
          </a:p>
        </p:txBody>
      </p:sp>
      <p:pic>
        <p:nvPicPr>
          <p:cNvPr id="1026" name="Picture 2" descr="Saturday Division Practice Announced | Seekonk Speedway"/>
          <p:cNvPicPr>
            <a:picLocks noChangeAspect="1" noChangeArrowheads="1"/>
          </p:cNvPicPr>
          <p:nvPr/>
        </p:nvPicPr>
        <p:blipFill rotWithShape="1">
          <a:blip r:embed="rId3">
            <a:extLst>
              <a:ext uri="{28A0092B-C50C-407E-A947-70E740481C1C}">
                <a14:useLocalDpi xmlns:a14="http://schemas.microsoft.com/office/drawing/2010/main" val="0"/>
              </a:ext>
            </a:extLst>
          </a:blip>
          <a:srcRect l="3123" t="15467" r="64419" b="30371"/>
          <a:stretch/>
        </p:blipFill>
        <p:spPr bwMode="auto">
          <a:xfrm>
            <a:off x="3491879" y="3789040"/>
            <a:ext cx="1589103" cy="1571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76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Bible clip art at vector clip art free clipartwiz - Cliparti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04" y="260648"/>
            <a:ext cx="1820044" cy="1544055"/>
          </a:xfrm>
          <a:prstGeom prst="ellipse">
            <a:avLst/>
          </a:prstGeom>
          <a:ln w="19050" cap="rnd">
            <a:solidFill>
              <a:schemeClr val="bg1"/>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483768" y="620688"/>
            <a:ext cx="6192688" cy="523220"/>
          </a:xfrm>
          <a:prstGeom prst="rect">
            <a:avLst/>
          </a:prstGeom>
          <a:noFill/>
        </p:spPr>
        <p:txBody>
          <a:bodyPr wrap="square" rtlCol="0">
            <a:spAutoFit/>
          </a:bodyPr>
          <a:lstStyle/>
          <a:p>
            <a:pPr algn="ctr"/>
            <a:r>
              <a:rPr lang="en-GB" sz="2800" dirty="0" smtClean="0">
                <a:solidFill>
                  <a:schemeClr val="bg1"/>
                </a:solidFill>
                <a:latin typeface="Comic Sans MS" panose="030F0702030302020204" pitchFamily="66" charset="0"/>
              </a:rPr>
              <a:t>Story:  A new King</a:t>
            </a:r>
            <a:endParaRPr lang="en-GB" sz="2800" dirty="0">
              <a:solidFill>
                <a:schemeClr val="bg1"/>
              </a:solidFill>
              <a:latin typeface="Comic Sans MS" panose="030F0702030302020204" pitchFamily="66" charset="0"/>
            </a:endParaRPr>
          </a:p>
        </p:txBody>
      </p:sp>
      <p:sp>
        <p:nvSpPr>
          <p:cNvPr id="4" name="TextBox 3"/>
          <p:cNvSpPr txBox="1"/>
          <p:nvPr/>
        </p:nvSpPr>
        <p:spPr>
          <a:xfrm>
            <a:off x="324504" y="2060848"/>
            <a:ext cx="8495968" cy="3477875"/>
          </a:xfrm>
          <a:prstGeom prst="rect">
            <a:avLst/>
          </a:prstGeom>
          <a:noFill/>
        </p:spPr>
        <p:txBody>
          <a:bodyPr wrap="square" rtlCol="0">
            <a:spAutoFit/>
          </a:bodyPr>
          <a:lstStyle/>
          <a:p>
            <a:r>
              <a:rPr lang="en-GB" sz="2000" dirty="0" smtClean="0">
                <a:solidFill>
                  <a:schemeClr val="bg1"/>
                </a:solidFill>
                <a:latin typeface="Comic Sans MS" panose="030F0702030302020204" pitchFamily="66" charset="0"/>
              </a:rPr>
              <a:t>Samuel was searching for a king to rule over the land and people. Th</a:t>
            </a:r>
            <a:r>
              <a:rPr lang="en-GB" sz="2000" dirty="0">
                <a:solidFill>
                  <a:schemeClr val="bg1"/>
                </a:solidFill>
                <a:latin typeface="Comic Sans MS" panose="030F0702030302020204" pitchFamily="66" charset="0"/>
              </a:rPr>
              <a:t>e</a:t>
            </a:r>
            <a:r>
              <a:rPr lang="en-GB" sz="2000" dirty="0" smtClean="0">
                <a:solidFill>
                  <a:schemeClr val="bg1"/>
                </a:solidFill>
                <a:latin typeface="Comic Sans MS" panose="030F0702030302020204" pitchFamily="66" charset="0"/>
              </a:rPr>
              <a:t> king needed to be…</a:t>
            </a:r>
          </a:p>
          <a:p>
            <a:endParaRPr lang="en-GB" sz="2000" dirty="0">
              <a:solidFill>
                <a:schemeClr val="bg1"/>
              </a:solidFill>
              <a:latin typeface="Comic Sans MS" panose="030F0702030302020204" pitchFamily="66" charset="0"/>
            </a:endParaRPr>
          </a:p>
          <a:p>
            <a:r>
              <a:rPr lang="en-GB" sz="2000" dirty="0" smtClean="0">
                <a:solidFill>
                  <a:schemeClr val="bg1"/>
                </a:solidFill>
                <a:latin typeface="Comic Sans MS" panose="030F0702030302020204" pitchFamily="66" charset="0"/>
              </a:rPr>
              <a:t>	Strong</a:t>
            </a:r>
          </a:p>
          <a:p>
            <a:endParaRPr lang="en-GB" sz="2000" dirty="0">
              <a:solidFill>
                <a:schemeClr val="bg1"/>
              </a:solidFill>
              <a:latin typeface="Comic Sans MS" panose="030F0702030302020204" pitchFamily="66" charset="0"/>
            </a:endParaRPr>
          </a:p>
          <a:p>
            <a:r>
              <a:rPr lang="en-GB" sz="2000" dirty="0" smtClean="0">
                <a:solidFill>
                  <a:schemeClr val="bg1"/>
                </a:solidFill>
                <a:latin typeface="Comic Sans MS" panose="030F0702030302020204" pitchFamily="66" charset="0"/>
              </a:rPr>
              <a:t>	Brave</a:t>
            </a:r>
          </a:p>
          <a:p>
            <a:endParaRPr lang="en-GB" sz="2000" dirty="0">
              <a:solidFill>
                <a:schemeClr val="bg1"/>
              </a:solidFill>
              <a:latin typeface="Comic Sans MS" panose="030F0702030302020204" pitchFamily="66" charset="0"/>
            </a:endParaRPr>
          </a:p>
          <a:p>
            <a:r>
              <a:rPr lang="en-GB" sz="2000" dirty="0" smtClean="0">
                <a:solidFill>
                  <a:schemeClr val="bg1"/>
                </a:solidFill>
                <a:latin typeface="Comic Sans MS" panose="030F0702030302020204" pitchFamily="66" charset="0"/>
              </a:rPr>
              <a:t>	Good</a:t>
            </a:r>
          </a:p>
          <a:p>
            <a:endParaRPr lang="en-GB" sz="2000" dirty="0">
              <a:solidFill>
                <a:schemeClr val="bg1"/>
              </a:solidFill>
              <a:latin typeface="Comic Sans MS" panose="030F0702030302020204" pitchFamily="66" charset="0"/>
            </a:endParaRPr>
          </a:p>
          <a:p>
            <a:endParaRPr lang="en-GB" sz="2000" dirty="0" smtClean="0">
              <a:solidFill>
                <a:schemeClr val="bg1"/>
              </a:solidFill>
              <a:latin typeface="Comic Sans MS" panose="030F0702030302020204" pitchFamily="66" charset="0"/>
            </a:endParaRPr>
          </a:p>
          <a:p>
            <a:r>
              <a:rPr lang="en-GB" sz="2000" dirty="0" smtClean="0">
                <a:solidFill>
                  <a:schemeClr val="bg1"/>
                </a:solidFill>
                <a:latin typeface="Comic Sans MS" panose="030F0702030302020204" pitchFamily="66" charset="0"/>
              </a:rPr>
              <a:t>Samuel thought he knew just what he was looking for.</a:t>
            </a:r>
          </a:p>
        </p:txBody>
      </p:sp>
      <p:sp>
        <p:nvSpPr>
          <p:cNvPr id="5" name="TextBox 4"/>
          <p:cNvSpPr txBox="1"/>
          <p:nvPr/>
        </p:nvSpPr>
        <p:spPr>
          <a:xfrm>
            <a:off x="395536" y="5877272"/>
            <a:ext cx="8424936" cy="461665"/>
          </a:xfrm>
          <a:prstGeom prst="rect">
            <a:avLst/>
          </a:prstGeom>
          <a:noFill/>
        </p:spPr>
        <p:txBody>
          <a:bodyPr wrap="square" rtlCol="0">
            <a:spAutoFit/>
          </a:bodyPr>
          <a:lstStyle/>
          <a:p>
            <a:pPr algn="ctr"/>
            <a:r>
              <a:rPr lang="en-GB" sz="2400" b="1" dirty="0" smtClean="0">
                <a:solidFill>
                  <a:srgbClr val="FF0000"/>
                </a:solidFill>
                <a:latin typeface="Comic Sans MS" panose="030F0702030302020204" pitchFamily="66" charset="0"/>
              </a:rPr>
              <a:t>But God’s thoughts were not his thoughts.</a:t>
            </a:r>
            <a:endParaRPr lang="en-GB" sz="2400" b="1"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77749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9552" y="620688"/>
            <a:ext cx="8280920" cy="3416320"/>
          </a:xfrm>
          <a:prstGeom prst="rect">
            <a:avLst/>
          </a:prstGeom>
          <a:noFill/>
        </p:spPr>
        <p:txBody>
          <a:bodyPr wrap="square" rtlCol="0">
            <a:spAutoFit/>
          </a:bodyPr>
          <a:lstStyle/>
          <a:p>
            <a:pPr>
              <a:lnSpc>
                <a:spcPct val="150000"/>
              </a:lnSpc>
            </a:pPr>
            <a:r>
              <a:rPr lang="en-GB" dirty="0" smtClean="0">
                <a:solidFill>
                  <a:schemeClr val="bg1"/>
                </a:solidFill>
                <a:latin typeface="Comic Sans MS" panose="030F0702030302020204" pitchFamily="66" charset="0"/>
              </a:rPr>
              <a:t>God told Samuel to go to Bethlehem, to the home of Jesse who had many sons.</a:t>
            </a:r>
          </a:p>
          <a:p>
            <a:pPr>
              <a:lnSpc>
                <a:spcPct val="150000"/>
              </a:lnSpc>
            </a:pPr>
            <a:endParaRPr lang="en-GB" dirty="0" smtClean="0">
              <a:solidFill>
                <a:schemeClr val="bg1"/>
              </a:solidFill>
              <a:latin typeface="Comic Sans MS" panose="030F0702030302020204" pitchFamily="66" charset="0"/>
            </a:endParaRPr>
          </a:p>
          <a:p>
            <a:pPr>
              <a:lnSpc>
                <a:spcPct val="150000"/>
              </a:lnSpc>
            </a:pPr>
            <a:r>
              <a:rPr lang="en-GB" dirty="0" smtClean="0">
                <a:solidFill>
                  <a:schemeClr val="bg1"/>
                </a:solidFill>
                <a:latin typeface="Comic Sans MS" panose="030F0702030302020204" pitchFamily="66" charset="0"/>
              </a:rPr>
              <a:t>“That’s good” thought Samuel. With all those fine sons to choose from, surely one of them would be just the king that the nation needed.</a:t>
            </a:r>
          </a:p>
          <a:p>
            <a:pPr>
              <a:lnSpc>
                <a:spcPct val="150000"/>
              </a:lnSpc>
            </a:pPr>
            <a:endParaRPr lang="en-GB" dirty="0" smtClean="0">
              <a:solidFill>
                <a:schemeClr val="bg1"/>
              </a:solidFill>
              <a:latin typeface="Comic Sans MS" panose="030F0702030302020204" pitchFamily="66" charset="0"/>
            </a:endParaRPr>
          </a:p>
          <a:p>
            <a:pPr>
              <a:lnSpc>
                <a:spcPct val="150000"/>
              </a:lnSpc>
            </a:pPr>
            <a:r>
              <a:rPr lang="en-GB" dirty="0" smtClean="0">
                <a:solidFill>
                  <a:schemeClr val="bg1"/>
                </a:solidFill>
                <a:latin typeface="Comic Sans MS" panose="030F0702030302020204" pitchFamily="66" charset="0"/>
              </a:rPr>
              <a:t>The seven sons Jesse called were handsome, strong and brave. It seemed to Samuel that any one of them would make a good king.</a:t>
            </a:r>
            <a:endParaRPr lang="en-GB" dirty="0">
              <a:solidFill>
                <a:schemeClr val="bg1"/>
              </a:solidFill>
              <a:latin typeface="Comic Sans MS" panose="030F0702030302020204" pitchFamily="66" charset="0"/>
            </a:endParaRPr>
          </a:p>
        </p:txBody>
      </p:sp>
      <p:sp>
        <p:nvSpPr>
          <p:cNvPr id="4" name="TextBox 3"/>
          <p:cNvSpPr txBox="1"/>
          <p:nvPr/>
        </p:nvSpPr>
        <p:spPr>
          <a:xfrm>
            <a:off x="395536" y="5085184"/>
            <a:ext cx="8424936" cy="461665"/>
          </a:xfrm>
          <a:prstGeom prst="rect">
            <a:avLst/>
          </a:prstGeom>
          <a:noFill/>
        </p:spPr>
        <p:txBody>
          <a:bodyPr wrap="square" rtlCol="0">
            <a:spAutoFit/>
          </a:bodyPr>
          <a:lstStyle/>
          <a:p>
            <a:pPr algn="ctr"/>
            <a:r>
              <a:rPr lang="en-GB" sz="2400" b="1" dirty="0" smtClean="0">
                <a:solidFill>
                  <a:srgbClr val="FF0000"/>
                </a:solidFill>
                <a:latin typeface="Comic Sans MS" panose="030F0702030302020204" pitchFamily="66" charset="0"/>
              </a:rPr>
              <a:t>But God’s thoughts were not his thoughts.</a:t>
            </a:r>
            <a:endParaRPr lang="en-GB" sz="2400" b="1"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17414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7544" y="260648"/>
            <a:ext cx="8280920" cy="6324808"/>
          </a:xfrm>
          <a:prstGeom prst="rect">
            <a:avLst/>
          </a:prstGeom>
          <a:noFill/>
        </p:spPr>
        <p:txBody>
          <a:bodyPr wrap="square" rtlCol="0">
            <a:spAutoFit/>
          </a:bodyPr>
          <a:lstStyle/>
          <a:p>
            <a:pPr>
              <a:lnSpc>
                <a:spcPct val="150000"/>
              </a:lnSpc>
            </a:pPr>
            <a:r>
              <a:rPr lang="en-GB" dirty="0" smtClean="0">
                <a:solidFill>
                  <a:schemeClr val="bg1"/>
                </a:solidFill>
                <a:latin typeface="Comic Sans MS" panose="030F0702030302020204" pitchFamily="66" charset="0"/>
              </a:rPr>
              <a:t>“You are looking at how handsome and strong these young men are,” whispered God to Samuel, “but I am looking at their hearts. I am wondering if their hearts are so full of love that they will keep my laws and always serve my people.”</a:t>
            </a:r>
          </a:p>
          <a:p>
            <a:pPr>
              <a:lnSpc>
                <a:spcPct val="150000"/>
              </a:lnSpc>
            </a:pPr>
            <a:endParaRPr lang="en-GB" sz="1600" dirty="0">
              <a:solidFill>
                <a:schemeClr val="bg1"/>
              </a:solidFill>
              <a:latin typeface="Comic Sans MS" panose="030F0702030302020204" pitchFamily="66" charset="0"/>
            </a:endParaRPr>
          </a:p>
          <a:p>
            <a:pPr>
              <a:lnSpc>
                <a:spcPct val="150000"/>
              </a:lnSpc>
            </a:pPr>
            <a:r>
              <a:rPr lang="en-GB" dirty="0" smtClean="0">
                <a:solidFill>
                  <a:schemeClr val="bg1"/>
                </a:solidFill>
                <a:latin typeface="Comic Sans MS" panose="030F0702030302020204" pitchFamily="66" charset="0"/>
              </a:rPr>
              <a:t>When all the men had stood before Samuel, God’s voice came again to the prophet. </a:t>
            </a:r>
          </a:p>
          <a:p>
            <a:pPr>
              <a:lnSpc>
                <a:spcPct val="150000"/>
              </a:lnSpc>
            </a:pPr>
            <a:r>
              <a:rPr lang="en-GB" dirty="0" smtClean="0">
                <a:solidFill>
                  <a:schemeClr val="bg1"/>
                </a:solidFill>
                <a:latin typeface="Comic Sans MS" panose="030F0702030302020204" pitchFamily="66" charset="0"/>
              </a:rPr>
              <a:t>“Ask Jesse if he has more sons,” he whispered.</a:t>
            </a:r>
          </a:p>
          <a:p>
            <a:pPr>
              <a:lnSpc>
                <a:spcPct val="150000"/>
              </a:lnSpc>
            </a:pPr>
            <a:endParaRPr lang="en-GB" sz="1600" dirty="0">
              <a:solidFill>
                <a:schemeClr val="bg1"/>
              </a:solidFill>
              <a:latin typeface="Comic Sans MS" panose="030F0702030302020204" pitchFamily="66" charset="0"/>
            </a:endParaRPr>
          </a:p>
          <a:p>
            <a:pPr>
              <a:lnSpc>
                <a:spcPct val="150000"/>
              </a:lnSpc>
            </a:pPr>
            <a:r>
              <a:rPr lang="en-GB" dirty="0" smtClean="0">
                <a:solidFill>
                  <a:schemeClr val="bg1"/>
                </a:solidFill>
                <a:latin typeface="Comic Sans MS" panose="030F0702030302020204" pitchFamily="66" charset="0"/>
              </a:rPr>
              <a:t>”Why yes I do,” said Jesse, “there is young David but he is in the field watching the sheep.”</a:t>
            </a:r>
          </a:p>
          <a:p>
            <a:pPr>
              <a:lnSpc>
                <a:spcPct val="150000"/>
              </a:lnSpc>
            </a:pPr>
            <a:endParaRPr lang="en-GB" sz="1600" dirty="0" smtClean="0">
              <a:solidFill>
                <a:schemeClr val="bg1"/>
              </a:solidFill>
              <a:latin typeface="Comic Sans MS" panose="030F0702030302020204" pitchFamily="66" charset="0"/>
            </a:endParaRPr>
          </a:p>
          <a:p>
            <a:pPr>
              <a:lnSpc>
                <a:spcPct val="150000"/>
              </a:lnSpc>
            </a:pPr>
            <a:r>
              <a:rPr lang="en-GB" dirty="0" smtClean="0">
                <a:solidFill>
                  <a:schemeClr val="bg1"/>
                </a:solidFill>
                <a:latin typeface="Comic Sans MS" panose="030F0702030302020204" pitchFamily="66" charset="0"/>
              </a:rPr>
              <a:t>“Send for him” said Samuel firmly.</a:t>
            </a:r>
          </a:p>
          <a:p>
            <a:pPr>
              <a:lnSpc>
                <a:spcPct val="150000"/>
              </a:lnSpc>
            </a:pPr>
            <a:endParaRPr lang="en-GB" sz="1600" dirty="0" smtClean="0">
              <a:solidFill>
                <a:schemeClr val="bg1"/>
              </a:solidFill>
              <a:latin typeface="Comic Sans MS" panose="030F0702030302020204" pitchFamily="66" charset="0"/>
            </a:endParaRPr>
          </a:p>
          <a:p>
            <a:pPr>
              <a:lnSpc>
                <a:spcPct val="150000"/>
              </a:lnSpc>
            </a:pPr>
            <a:r>
              <a:rPr lang="en-GB" dirty="0" smtClean="0">
                <a:solidFill>
                  <a:schemeClr val="bg1"/>
                </a:solidFill>
                <a:latin typeface="Comic Sans MS" panose="030F0702030302020204" pitchFamily="66" charset="0"/>
              </a:rPr>
              <a:t>So they all stood around and waited until eventually David arrived</a:t>
            </a:r>
          </a:p>
        </p:txBody>
      </p:sp>
    </p:spTree>
    <p:extLst>
      <p:ext uri="{BB962C8B-B14F-4D97-AF65-F5344CB8AC3E}">
        <p14:creationId xmlns:p14="http://schemas.microsoft.com/office/powerpoint/2010/main" val="21232202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7544" y="404664"/>
            <a:ext cx="8280920" cy="1754326"/>
          </a:xfrm>
          <a:prstGeom prst="rect">
            <a:avLst/>
          </a:prstGeom>
          <a:noFill/>
        </p:spPr>
        <p:txBody>
          <a:bodyPr wrap="square" rtlCol="0">
            <a:spAutoFit/>
          </a:bodyPr>
          <a:lstStyle/>
          <a:p>
            <a:pPr>
              <a:lnSpc>
                <a:spcPct val="150000"/>
              </a:lnSpc>
            </a:pPr>
            <a:r>
              <a:rPr lang="en-GB" dirty="0">
                <a:solidFill>
                  <a:schemeClr val="bg1"/>
                </a:solidFill>
                <a:latin typeface="Comic Sans MS" panose="030F0702030302020204" pitchFamily="66" charset="0"/>
              </a:rPr>
              <a:t>“He’s the one,” whispered God to Samuel. “Pour oil on his head to anoint him as king.”</a:t>
            </a:r>
          </a:p>
          <a:p>
            <a:pPr>
              <a:lnSpc>
                <a:spcPct val="150000"/>
              </a:lnSpc>
            </a:pPr>
            <a:r>
              <a:rPr lang="en-GB" dirty="0" smtClean="0">
                <a:solidFill>
                  <a:schemeClr val="bg1"/>
                </a:solidFill>
                <a:latin typeface="Comic Sans MS" panose="030F0702030302020204" pitchFamily="66" charset="0"/>
              </a:rPr>
              <a:t>“He’s very small and young,” thought Samuel.</a:t>
            </a:r>
          </a:p>
          <a:p>
            <a:pPr>
              <a:lnSpc>
                <a:spcPct val="150000"/>
              </a:lnSpc>
            </a:pPr>
            <a:r>
              <a:rPr lang="en-GB" dirty="0" smtClean="0">
                <a:solidFill>
                  <a:schemeClr val="bg1"/>
                </a:solidFill>
                <a:latin typeface="Comic Sans MS" panose="030F0702030302020204" pitchFamily="66" charset="0"/>
              </a:rPr>
              <a:t>“He’s not who I would have chosen,” thought Jesse.</a:t>
            </a:r>
            <a:endParaRPr lang="en-GB" dirty="0">
              <a:solidFill>
                <a:schemeClr val="bg1"/>
              </a:solidFill>
              <a:latin typeface="Comic Sans MS" panose="030F0702030302020204" pitchFamily="66" charset="0"/>
            </a:endParaRPr>
          </a:p>
        </p:txBody>
      </p:sp>
      <p:sp>
        <p:nvSpPr>
          <p:cNvPr id="4" name="TextBox 3"/>
          <p:cNvSpPr txBox="1"/>
          <p:nvPr/>
        </p:nvSpPr>
        <p:spPr>
          <a:xfrm>
            <a:off x="323528" y="2958738"/>
            <a:ext cx="8424936" cy="461665"/>
          </a:xfrm>
          <a:prstGeom prst="rect">
            <a:avLst/>
          </a:prstGeom>
          <a:noFill/>
        </p:spPr>
        <p:txBody>
          <a:bodyPr wrap="square" rtlCol="0">
            <a:spAutoFit/>
          </a:bodyPr>
          <a:lstStyle/>
          <a:p>
            <a:pPr algn="ctr"/>
            <a:r>
              <a:rPr lang="en-GB" sz="2400" b="1" dirty="0" smtClean="0">
                <a:solidFill>
                  <a:srgbClr val="FF0000"/>
                </a:solidFill>
                <a:latin typeface="Comic Sans MS" panose="030F0702030302020204" pitchFamily="66" charset="0"/>
              </a:rPr>
              <a:t>But God’s thoughts were not his thoughts.</a:t>
            </a:r>
            <a:endParaRPr lang="en-GB" sz="2400" b="1" dirty="0">
              <a:solidFill>
                <a:srgbClr val="FF0000"/>
              </a:solidFill>
              <a:latin typeface="Comic Sans MS" panose="030F0702030302020204" pitchFamily="66" charset="0"/>
            </a:endParaRPr>
          </a:p>
        </p:txBody>
      </p:sp>
      <p:sp>
        <p:nvSpPr>
          <p:cNvPr id="5" name="TextBox 4"/>
          <p:cNvSpPr txBox="1"/>
          <p:nvPr/>
        </p:nvSpPr>
        <p:spPr>
          <a:xfrm>
            <a:off x="467544" y="4293096"/>
            <a:ext cx="8280920" cy="1754326"/>
          </a:xfrm>
          <a:prstGeom prst="rect">
            <a:avLst/>
          </a:prstGeom>
          <a:noFill/>
        </p:spPr>
        <p:txBody>
          <a:bodyPr wrap="square" rtlCol="0">
            <a:spAutoFit/>
          </a:bodyPr>
          <a:lstStyle/>
          <a:p>
            <a:pPr>
              <a:lnSpc>
                <a:spcPct val="150000"/>
              </a:lnSpc>
            </a:pPr>
            <a:r>
              <a:rPr lang="en-GB" dirty="0" smtClean="0">
                <a:solidFill>
                  <a:schemeClr val="bg1"/>
                </a:solidFill>
                <a:latin typeface="Comic Sans MS" panose="030F0702030302020204" pitchFamily="66" charset="0"/>
              </a:rPr>
              <a:t>Then Samuel remembered God’s words to him. “I am looking to the heart.”</a:t>
            </a:r>
          </a:p>
          <a:p>
            <a:pPr>
              <a:lnSpc>
                <a:spcPct val="150000"/>
              </a:lnSpc>
            </a:pPr>
            <a:endParaRPr lang="en-GB" dirty="0">
              <a:solidFill>
                <a:schemeClr val="bg1"/>
              </a:solidFill>
              <a:latin typeface="Comic Sans MS" panose="030F0702030302020204" pitchFamily="66" charset="0"/>
            </a:endParaRPr>
          </a:p>
          <a:p>
            <a:pPr>
              <a:lnSpc>
                <a:spcPct val="150000"/>
              </a:lnSpc>
            </a:pPr>
            <a:r>
              <a:rPr lang="en-GB" dirty="0" smtClean="0">
                <a:solidFill>
                  <a:schemeClr val="bg1"/>
                </a:solidFill>
                <a:latin typeface="Comic Sans MS" panose="030F0702030302020204" pitchFamily="66" charset="0"/>
              </a:rPr>
              <a:t>Only God could see that young David had a heart of love and would be a servant king to his people.</a:t>
            </a:r>
            <a:endParaRPr lang="en-GB"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405609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TotalTime>
  <Words>905</Words>
  <Application>Microsoft Office PowerPoint</Application>
  <PresentationFormat>On-screen Show (4:3)</PresentationFormat>
  <Paragraphs>116</Paragraphs>
  <Slides>15</Slides>
  <Notes>0</Notes>
  <HiddenSlides>0</HiddenSlides>
  <MMClips>2</MMClips>
  <ScaleCrop>false</ScaleCrop>
  <HeadingPairs>
    <vt:vector size="4" baseType="variant">
      <vt:variant>
        <vt:lpstr>Theme</vt:lpstr>
      </vt:variant>
      <vt:variant>
        <vt:i4>3</vt:i4>
      </vt:variant>
      <vt:variant>
        <vt:lpstr>Slide Titles</vt:lpstr>
      </vt:variant>
      <vt:variant>
        <vt:i4>15</vt:i4>
      </vt:variant>
    </vt:vector>
  </HeadingPairs>
  <TitlesOfParts>
    <vt:vector size="18" baseType="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dc:creator>
  <cp:lastModifiedBy>Helen</cp:lastModifiedBy>
  <cp:revision>23</cp:revision>
  <dcterms:created xsi:type="dcterms:W3CDTF">2021-04-03T17:54:40Z</dcterms:created>
  <dcterms:modified xsi:type="dcterms:W3CDTF">2021-05-15T16:08:27Z</dcterms:modified>
</cp:coreProperties>
</file>