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91" r:id="rId5"/>
    <p:sldId id="277" r:id="rId6"/>
    <p:sldId id="266" r:id="rId7"/>
    <p:sldId id="302" r:id="rId8"/>
    <p:sldId id="301" r:id="rId9"/>
    <p:sldId id="267" r:id="rId10"/>
    <p:sldId id="272" r:id="rId11"/>
    <p:sldId id="292" r:id="rId12"/>
    <p:sldId id="293" r:id="rId13"/>
    <p:sldId id="294" r:id="rId14"/>
    <p:sldId id="295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FF"/>
    <a:srgbClr val="7BA8DF"/>
    <a:srgbClr val="006600"/>
    <a:srgbClr val="FFD9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1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2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7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5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7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56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2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5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3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6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3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9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38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81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8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72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4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0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5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2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44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28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42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00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3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55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8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40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6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543D-52ED-4DB2-974D-D9E201976D5D}" type="datetimeFigureOut">
              <a:rPr lang="en-GB" smtClean="0"/>
              <a:t>27/06/2021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D67D-44D1-4430-9AD6-41CF76E7D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1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310F-9E5C-4352-9074-E7D221E2A58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0314-861A-4C08-B9CF-51ED148D19E5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9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D881-B923-4A20-A32F-6371E3F829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5641-1583-4DDC-A26A-810D2289D0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98DE-901F-4A56-90B0-B0D27EECE371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27/06/2021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B0F1-40C8-40DB-B6E8-29D7453FF9FD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4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368366" cy="61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908720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Ask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and it shall be given unto you;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Seek, and you shall find.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Knock, and it shall be opened unto you.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32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404664"/>
            <a:ext cx="7416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You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shall not live by bread alone,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But by every word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That proceeds out from the mouth of </a:t>
            </a: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Lord.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GB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60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55"/>
          <p:cNvSpPr>
            <a:spLocks noChangeArrowheads="1"/>
          </p:cNvSpPr>
          <p:nvPr/>
        </p:nvSpPr>
        <p:spPr bwMode="auto">
          <a:xfrm>
            <a:off x="244639" y="367332"/>
            <a:ext cx="8769517" cy="5971291"/>
          </a:xfrm>
          <a:prstGeom prst="rect">
            <a:avLst/>
          </a:prstGeom>
          <a:solidFill>
            <a:srgbClr val="4169E1"/>
          </a:solidFill>
          <a:ln w="76200" algn="in">
            <a:solidFill>
              <a:srgbClr val="000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7224" name="Picture 56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03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78" name="Group 57"/>
          <p:cNvGrpSpPr>
            <a:grpSpLocks/>
          </p:cNvGrpSpPr>
          <p:nvPr/>
        </p:nvGrpSpPr>
        <p:grpSpPr bwMode="auto">
          <a:xfrm>
            <a:off x="413321" y="509103"/>
            <a:ext cx="1197206" cy="1331554"/>
            <a:chOff x="117554189" y="106621729"/>
            <a:chExt cx="1492624" cy="1598781"/>
          </a:xfrm>
        </p:grpSpPr>
        <p:sp>
          <p:nvSpPr>
            <p:cNvPr id="719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27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7179" name="Group 60"/>
          <p:cNvGrpSpPr>
            <a:grpSpLocks/>
          </p:cNvGrpSpPr>
          <p:nvPr/>
        </p:nvGrpSpPr>
        <p:grpSpPr bwMode="auto">
          <a:xfrm>
            <a:off x="1213230" y="539617"/>
            <a:ext cx="6832335" cy="5644560"/>
            <a:chOff x="106352789" y="106850329"/>
            <a:chExt cx="7920317" cy="6736977"/>
          </a:xfrm>
        </p:grpSpPr>
        <p:sp>
          <p:nvSpPr>
            <p:cNvPr id="7195" name="Oval 61"/>
            <p:cNvSpPr>
              <a:spLocks noChangeArrowheads="1"/>
            </p:cNvSpPr>
            <p:nvPr/>
          </p:nvSpPr>
          <p:spPr bwMode="auto">
            <a:xfrm>
              <a:off x="106352789" y="106850329"/>
              <a:ext cx="7920317" cy="6736977"/>
            </a:xfrm>
            <a:prstGeom prst="ellipse">
              <a:avLst/>
            </a:prstGeom>
            <a:solidFill>
              <a:srgbClr val="D0DAF8"/>
            </a:solidFill>
            <a:ln w="57150" algn="in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30" name="Picture 62" descr="Community Group Crowd - Free vector graphic on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2870" y="106997531"/>
              <a:ext cx="7676239" cy="646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63"/>
            <p:cNvSpPr txBox="1">
              <a:spLocks noChangeArrowheads="1"/>
            </p:cNvSpPr>
            <p:nvPr/>
          </p:nvSpPr>
          <p:spPr bwMode="auto">
            <a:xfrm>
              <a:off x="107578661" y="107799804"/>
              <a:ext cx="5418659" cy="5067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Dear God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our school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and the amazing opportunities we have.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all the work we do and the new things we learn.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Thank you for our church and school community.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Thank you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Help us to make the right decisions.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Help us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Help us to consider the needs of others.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and to be a good friend.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 Help us God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Hear our prayer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i="1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rPr>
                <a:t>Amen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2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altLang="en-US" sz="1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3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3079287"/>
            <a:ext cx="729248" cy="5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181" name="Group 65"/>
          <p:cNvGrpSpPr>
            <a:grpSpLocks/>
          </p:cNvGrpSpPr>
          <p:nvPr/>
        </p:nvGrpSpPr>
        <p:grpSpPr bwMode="auto">
          <a:xfrm>
            <a:off x="542128" y="4961048"/>
            <a:ext cx="939592" cy="1149192"/>
            <a:chOff x="105359948" y="112126059"/>
            <a:chExt cx="1089213" cy="1371600"/>
          </a:xfrm>
        </p:grpSpPr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719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pic>
            <p:nvPicPr>
              <p:cNvPr id="7236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9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Inspire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3" name="Group 70"/>
          <p:cNvGrpSpPr>
            <a:grpSpLocks/>
          </p:cNvGrpSpPr>
          <p:nvPr/>
        </p:nvGrpSpPr>
        <p:grpSpPr bwMode="auto">
          <a:xfrm>
            <a:off x="7810426" y="600285"/>
            <a:ext cx="1016924" cy="1149192"/>
            <a:chOff x="113883142" y="106796541"/>
            <a:chExt cx="1178859" cy="1371600"/>
          </a:xfrm>
        </p:grpSpPr>
        <p:sp>
          <p:nvSpPr>
            <p:cNvPr id="7188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89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Care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41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4" name="Group 74"/>
          <p:cNvGrpSpPr>
            <a:grpSpLocks/>
          </p:cNvGrpSpPr>
          <p:nvPr/>
        </p:nvGrpSpPr>
        <p:grpSpPr bwMode="auto">
          <a:xfrm>
            <a:off x="7849092" y="4961048"/>
            <a:ext cx="939592" cy="1149192"/>
            <a:chOff x="109600253" y="112081236"/>
            <a:chExt cx="1089213" cy="1371600"/>
          </a:xfrm>
        </p:grpSpPr>
        <p:sp>
          <p:nvSpPr>
            <p:cNvPr id="7185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7244" name="Picture 76" descr="Achieve cop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187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Achieve</a:t>
              </a:r>
              <a:endParaRPr lang="en-US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1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080" y="2207734"/>
            <a:ext cx="6971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We have gathered in the name of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God the Father, Son and Holy Spirit,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to worship together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and think about our value truthfulness.</a:t>
            </a:r>
            <a:endParaRPr lang="en-GB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41543" y="4764637"/>
            <a:ext cx="1491417" cy="19297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34357" y="509218"/>
            <a:ext cx="1197206" cy="1331554"/>
            <a:chOff x="117554189" y="106621729"/>
            <a:chExt cx="1492624" cy="1598781"/>
          </a:xfrm>
        </p:grpSpPr>
        <p:sp>
          <p:nvSpPr>
            <p:cNvPr id="8" name="Oval 58"/>
            <p:cNvSpPr>
              <a:spLocks noChangeArrowheads="1"/>
            </p:cNvSpPr>
            <p:nvPr/>
          </p:nvSpPr>
          <p:spPr bwMode="auto">
            <a:xfrm>
              <a:off x="117554189" y="106621729"/>
              <a:ext cx="1492624" cy="158675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" name="Picture 59" descr="logo 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" b="-20097"/>
            <a:stretch>
              <a:fillRect/>
            </a:stretch>
          </p:blipFill>
          <p:spPr bwMode="auto">
            <a:xfrm>
              <a:off x="117616274" y="106623895"/>
              <a:ext cx="1387515" cy="159661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436568" y="5008180"/>
            <a:ext cx="1192784" cy="1442683"/>
            <a:chOff x="105359948" y="112126059"/>
            <a:chExt cx="1089213" cy="1371600"/>
          </a:xfrm>
        </p:grpSpPr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05359948" y="112126059"/>
              <a:ext cx="1089213" cy="1371600"/>
              <a:chOff x="105283748" y="112087959"/>
              <a:chExt cx="1089213" cy="1371600"/>
            </a:xfrm>
          </p:grpSpPr>
          <p:sp>
            <p:nvSpPr>
              <p:cNvPr id="13" name="Oval 67"/>
              <p:cNvSpPr>
                <a:spLocks noChangeArrowheads="1"/>
              </p:cNvSpPr>
              <p:nvPr/>
            </p:nvSpPr>
            <p:spPr bwMode="auto">
              <a:xfrm>
                <a:off x="105283748" y="112087959"/>
                <a:ext cx="1089213" cy="1371600"/>
              </a:xfrm>
              <a:prstGeom prst="ellipse">
                <a:avLst/>
              </a:prstGeom>
              <a:solidFill>
                <a:srgbClr val="D0DAF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in">
                    <a:solidFill>
                      <a:srgbClr val="0000C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68" descr="Icon Hands #22670 - Free Icons Librar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41" t="4004" r="39999" b="70837"/>
              <a:stretch>
                <a:fillRect/>
              </a:stretch>
            </p:blipFill>
            <p:spPr bwMode="auto">
              <a:xfrm>
                <a:off x="105470334" y="112499594"/>
                <a:ext cx="709884" cy="880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Text Box 69"/>
            <p:cNvSpPr txBox="1">
              <a:spLocks noChangeArrowheads="1"/>
            </p:cNvSpPr>
            <p:nvPr/>
          </p:nvSpPr>
          <p:spPr bwMode="auto">
            <a:xfrm>
              <a:off x="105422865" y="112264227"/>
              <a:ext cx="963379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Inspire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7669802" y="480718"/>
            <a:ext cx="1259790" cy="1388555"/>
            <a:chOff x="113883142" y="106796541"/>
            <a:chExt cx="1178859" cy="1371600"/>
          </a:xfrm>
        </p:grpSpPr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113927965" y="106796541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114155725" y="107787479"/>
              <a:ext cx="705622" cy="18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Care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73" descr="Giving Hands Icon #316431 - Free Icons Libr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83142" y="106796541"/>
              <a:ext cx="1178859" cy="117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689135" y="5019381"/>
            <a:ext cx="1221124" cy="1420280"/>
            <a:chOff x="109600253" y="112081236"/>
            <a:chExt cx="1089213" cy="1371600"/>
          </a:xfrm>
        </p:grpSpPr>
        <p:sp>
          <p:nvSpPr>
            <p:cNvPr id="20" name="Oval 75"/>
            <p:cNvSpPr>
              <a:spLocks noChangeArrowheads="1"/>
            </p:cNvSpPr>
            <p:nvPr/>
          </p:nvSpPr>
          <p:spPr bwMode="auto">
            <a:xfrm>
              <a:off x="109600253" y="112081236"/>
              <a:ext cx="1089213" cy="1371600"/>
            </a:xfrm>
            <a:prstGeom prst="ellipse">
              <a:avLst/>
            </a:prstGeom>
            <a:solidFill>
              <a:srgbClr val="D0DA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in">
                  <a:solidFill>
                    <a:srgbClr val="0000C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1" name="Picture 76" descr="Achieve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6084" y="112457989"/>
              <a:ext cx="777551" cy="914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2" name="Text Box 77"/>
            <p:cNvSpPr txBox="1">
              <a:spLocks noChangeArrowheads="1"/>
            </p:cNvSpPr>
            <p:nvPr/>
          </p:nvSpPr>
          <p:spPr bwMode="auto">
            <a:xfrm>
              <a:off x="109646275" y="112185905"/>
              <a:ext cx="963380" cy="304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600" b="1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Achieve</a:t>
              </a:r>
              <a:endParaRPr lang="en-US" alt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7" descr="Download Melting Candle Clipart Candle Flame - Clip Art Candle - Full Size  PNG Image - PNGk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2818" r="20446" b="961"/>
          <a:stretch/>
        </p:blipFill>
        <p:spPr bwMode="auto">
          <a:xfrm>
            <a:off x="3864277" y="210111"/>
            <a:ext cx="1491417" cy="192976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38" y="2858961"/>
            <a:ext cx="1013513" cy="78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64" descr="8czngXAM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377" y="2924945"/>
            <a:ext cx="928382" cy="7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</a:t>
            </a:r>
            <a:r>
              <a:rPr lang="en-GB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truthfulness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and lies. 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Why do you think it is important not to tell lies?</a:t>
            </a: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Are People More Likely to Tell Lies or Be Truthful Online? - Business 2  Commu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09" y="1340768"/>
            <a:ext cx="567931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nthropomorphic Cartoon Light Bulb - Openclip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75"/>
          <a:stretch/>
        </p:blipFill>
        <p:spPr bwMode="auto">
          <a:xfrm>
            <a:off x="8172400" y="170504"/>
            <a:ext cx="772855" cy="85253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 you listen and join in with today’s story, Jacob and Esau written by Bob Hartman, think about the results of lies that were told.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3728" y="2008811"/>
            <a:ext cx="4752528" cy="3312368"/>
            <a:chOff x="2123728" y="2008811"/>
            <a:chExt cx="4752528" cy="3312368"/>
          </a:xfrm>
        </p:grpSpPr>
        <p:sp>
          <p:nvSpPr>
            <p:cNvPr id="4" name="Rounded Rectangle 3"/>
            <p:cNvSpPr/>
            <p:nvPr/>
          </p:nvSpPr>
          <p:spPr>
            <a:xfrm>
              <a:off x="2123728" y="2008811"/>
              <a:ext cx="4752528" cy="331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11760" y="2296842"/>
              <a:ext cx="43204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Porky Pie (Snort)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Porky Pie (Snort)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Someone’s telling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A great big lie (Snort)</a:t>
              </a:r>
              <a:endParaRPr lang="en-GB" sz="28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ee Bible Clipart Transparent, Download Free Bible Clipart Transparent png  images, Free ClipArts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038789" cy="1728192"/>
          </a:xfrm>
          <a:prstGeom prst="ellipse">
            <a:avLst/>
          </a:prstGeom>
          <a:ln w="285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766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Story : Jacob and Esau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15835" y="2420888"/>
            <a:ext cx="4752528" cy="3312368"/>
            <a:chOff x="2123728" y="2008811"/>
            <a:chExt cx="4752528" cy="3312368"/>
          </a:xfrm>
        </p:grpSpPr>
        <p:sp>
          <p:nvSpPr>
            <p:cNvPr id="7" name="Rounded Rectangle 6"/>
            <p:cNvSpPr/>
            <p:nvPr/>
          </p:nvSpPr>
          <p:spPr>
            <a:xfrm>
              <a:off x="2123728" y="2008811"/>
              <a:ext cx="4752528" cy="33123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2296842"/>
              <a:ext cx="432048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Porky Pie (Snort)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Porky Pie (Snort)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Someone’s telling</a:t>
              </a:r>
            </a:p>
            <a:p>
              <a:pPr>
                <a:lnSpc>
                  <a:spcPct val="150000"/>
                </a:lnSpc>
              </a:pPr>
              <a:r>
                <a:rPr lang="en-GB" sz="2800" b="1" dirty="0" smtClean="0">
                  <a:solidFill>
                    <a:srgbClr val="FFFF00"/>
                  </a:solidFill>
                  <a:latin typeface="Comic Sans MS" panose="030F0702030302020204" pitchFamily="66" charset="0"/>
                </a:rPr>
                <a:t>A great big lie (Snort)</a:t>
              </a:r>
              <a:endParaRPr lang="en-GB" sz="28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23947" y="160462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Chorus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flection Clipart - Reflection Clipart Free , Transparent Cartoon, Free 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/>
          <a:stretch/>
        </p:blipFill>
        <p:spPr bwMode="auto">
          <a:xfrm>
            <a:off x="323529" y="195046"/>
            <a:ext cx="1296144" cy="107831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0336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moment to reflect and think.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78" y="2548657"/>
            <a:ext cx="8280920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80" y="1700808"/>
            <a:ext cx="8090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61991" y="1612128"/>
            <a:ext cx="839929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 you think about the way each of the main characters in the story behaved?</a:t>
            </a:r>
          </a:p>
        </p:txBody>
      </p:sp>
      <p:sp>
        <p:nvSpPr>
          <p:cNvPr id="7" name="AutoShape 2" descr="Im not saying you're not telling the truth...i just don't believe you - 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07975" y="3429000"/>
            <a:ext cx="8505104" cy="3034938"/>
            <a:chOff x="307975" y="3429000"/>
            <a:chExt cx="8505104" cy="3034938"/>
          </a:xfrm>
        </p:grpSpPr>
        <p:sp>
          <p:nvSpPr>
            <p:cNvPr id="10" name="TextBox 9"/>
            <p:cNvSpPr txBox="1"/>
            <p:nvPr/>
          </p:nvSpPr>
          <p:spPr>
            <a:xfrm>
              <a:off x="307975" y="4709612"/>
              <a:ext cx="85051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Have you ever been tempted to tell a lie to get something that you want? How did it make you feel </a:t>
              </a:r>
              <a:r>
                <a:rPr lang="en-GB" sz="24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2400" b="1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nside?</a:t>
              </a:r>
            </a:p>
          </p:txBody>
        </p:sp>
        <p:pic>
          <p:nvPicPr>
            <p:cNvPr id="11" name="Picture 10" descr="Reflection Clipart - Reflection Clipart Free , Transparent Cartoon, Free  Cliparts &amp; Silhouettes - Net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7"/>
            <a:stretch/>
          </p:blipFill>
          <p:spPr bwMode="auto">
            <a:xfrm>
              <a:off x="3635896" y="3429000"/>
              <a:ext cx="1296144" cy="107831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8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24072"/>
            <a:ext cx="1188114" cy="92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64" descr="8czngXAM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3380" y="5666898"/>
            <a:ext cx="1259632" cy="97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422898"/>
            <a:ext cx="477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  <a:r>
              <a:rPr lang="en-US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Honesty 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Prayer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95" y="5916241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I’ll now lead a prayer, listen and if you wish to make the prayer your own join in with the Amen at the end.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412776"/>
            <a:ext cx="79928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</a:t>
            </a:r>
            <a:r>
              <a:rPr lang="en-US" sz="2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od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of truth,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We thank you for the peace we feel when we are </a:t>
            </a:r>
            <a:r>
              <a:rPr lang="en-US" sz="22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truthful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and the way you trouble us inside when we tell lies.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Give us courage to be honest, whatever the cost.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Amen</a:t>
            </a:r>
            <a:endParaRPr lang="en-GB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t's sing along! - Intelligent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56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Let’s sing</a:t>
            </a:r>
          </a:p>
        </p:txBody>
      </p:sp>
    </p:spTree>
    <p:extLst>
      <p:ext uri="{BB962C8B-B14F-4D97-AF65-F5344CB8AC3E}">
        <p14:creationId xmlns:p14="http://schemas.microsoft.com/office/powerpoint/2010/main" val="23163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07" y="764704"/>
            <a:ext cx="7488831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Truthfulness: Seek Ye First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prstClr val="black"/>
                </a:solidFill>
                <a:latin typeface="Comic Sans MS" panose="030F0702030302020204" pitchFamily="66" charset="0"/>
              </a:rPr>
              <a:t>written by Karen Lafferty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US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Seek 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ye first the kingdom of God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His righteousness;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And all these things shall be added unto you.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Hallelujah, Hallelujah, Hallelujah,  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Hallelu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Hallelujah!</a:t>
            </a:r>
            <a:endParaRPr lang="en-GB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 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Truth Seek Ye Fir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375</Words>
  <Application>Microsoft Office PowerPoint</Application>
  <PresentationFormat>On-screen Show (4:3)</PresentationFormat>
  <Paragraphs>90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</cp:lastModifiedBy>
  <cp:revision>37</cp:revision>
  <dcterms:created xsi:type="dcterms:W3CDTF">2021-04-03T17:54:40Z</dcterms:created>
  <dcterms:modified xsi:type="dcterms:W3CDTF">2021-06-27T09:32:40Z</dcterms:modified>
</cp:coreProperties>
</file>