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68" r:id="rId4"/>
    <p:sldId id="267" r:id="rId5"/>
    <p:sldId id="269" r:id="rId6"/>
    <p:sldId id="270" r:id="rId7"/>
    <p:sldId id="271" r:id="rId8"/>
    <p:sldId id="272" r:id="rId9"/>
    <p:sldId id="273"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626"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39310F-9E5C-4352-9074-E7D221E2A58A}" type="datetimeFigureOut">
              <a:rPr lang="en-GB" smtClean="0"/>
              <a:t>14/03/2021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91487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39310F-9E5C-4352-9074-E7D221E2A58A}" type="datetimeFigureOut">
              <a:rPr lang="en-GB" smtClean="0"/>
              <a:t>14/03/2021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352196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39310F-9E5C-4352-9074-E7D221E2A58A}" type="datetimeFigureOut">
              <a:rPr lang="en-GB" smtClean="0"/>
              <a:t>14/03/2021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311967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0303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190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746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4720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134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027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1285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076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39310F-9E5C-4352-9074-E7D221E2A58A}" type="datetimeFigureOut">
              <a:rPr lang="en-GB" smtClean="0"/>
              <a:t>14/03/2021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510877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8789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398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501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9310F-9E5C-4352-9074-E7D221E2A58A}" type="datetimeFigureOut">
              <a:rPr lang="en-GB" smtClean="0"/>
              <a:t>14/03/2021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316460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39310F-9E5C-4352-9074-E7D221E2A58A}" type="datetimeFigureOut">
              <a:rPr lang="en-GB" smtClean="0"/>
              <a:t>14/03/2021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227092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F39310F-9E5C-4352-9074-E7D221E2A58A}" type="datetimeFigureOut">
              <a:rPr lang="en-GB" smtClean="0"/>
              <a:t>14/03/2021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168504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F39310F-9E5C-4352-9074-E7D221E2A58A}" type="datetimeFigureOut">
              <a:rPr lang="en-GB" smtClean="0"/>
              <a:t>14/03/2021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220399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9310F-9E5C-4352-9074-E7D221E2A58A}" type="datetimeFigureOut">
              <a:rPr lang="en-GB" smtClean="0"/>
              <a:t>14/03/2021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74352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310F-9E5C-4352-9074-E7D221E2A58A}" type="datetimeFigureOut">
              <a:rPr lang="en-GB" smtClean="0"/>
              <a:t>14/03/2021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59809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310F-9E5C-4352-9074-E7D221E2A58A}" type="datetimeFigureOut">
              <a:rPr lang="en-GB" smtClean="0"/>
              <a:t>14/03/2021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D00314-861A-4C08-B9CF-51ED148D19E5}" type="slidenum">
              <a:rPr lang="en-GB" smtClean="0"/>
              <a:t>‹#›</a:t>
            </a:fld>
            <a:endParaRPr lang="en-GB"/>
          </a:p>
        </p:txBody>
      </p:sp>
    </p:spTree>
    <p:extLst>
      <p:ext uri="{BB962C8B-B14F-4D97-AF65-F5344CB8AC3E}">
        <p14:creationId xmlns:p14="http://schemas.microsoft.com/office/powerpoint/2010/main" val="333116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310F-9E5C-4352-9074-E7D221E2A58A}" type="datetimeFigureOut">
              <a:rPr lang="en-GB" smtClean="0"/>
              <a:t>14/03/2021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00314-861A-4C08-B9CF-51ED148D19E5}" type="slidenum">
              <a:rPr lang="en-GB" smtClean="0"/>
              <a:t>‹#›</a:t>
            </a:fld>
            <a:endParaRPr lang="en-GB"/>
          </a:p>
        </p:txBody>
      </p:sp>
    </p:spTree>
    <p:extLst>
      <p:ext uri="{BB962C8B-B14F-4D97-AF65-F5344CB8AC3E}">
        <p14:creationId xmlns:p14="http://schemas.microsoft.com/office/powerpoint/2010/main" val="346993506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CD881-B923-4A20-A32F-6371E3F829DA}" type="datetimeFigureOut">
              <a:rPr lang="en-GB" smtClean="0">
                <a:solidFill>
                  <a:prstClr val="black">
                    <a:tint val="75000"/>
                  </a:prstClr>
                </a:solidFill>
              </a:rPr>
              <a:pPr/>
              <a:t>14/03/2021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4412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32656"/>
            <a:ext cx="4392488" cy="621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38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260648"/>
            <a:ext cx="7560840" cy="6186309"/>
          </a:xfrm>
          <a:prstGeom prst="rect">
            <a:avLst/>
          </a:prstGeom>
        </p:spPr>
        <p:txBody>
          <a:bodyPr wrap="square">
            <a:spAutoFit/>
          </a:bodyPr>
          <a:lstStyle/>
          <a:p>
            <a:pPr>
              <a:lnSpc>
                <a:spcPct val="150000"/>
              </a:lnSpc>
            </a:pPr>
            <a:r>
              <a:rPr lang="en-US" sz="2400" b="1" dirty="0">
                <a:solidFill>
                  <a:prstClr val="black"/>
                </a:solidFill>
                <a:latin typeface="Comic Sans MS" panose="030F0702030302020204" pitchFamily="66" charset="0"/>
              </a:rPr>
              <a:t>Celebrate life, this gift we are living.</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hope, for all of mankind.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love to share with each other.</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life, hand in hand.</a:t>
            </a:r>
            <a:endParaRPr lang="en-GB" sz="2400" b="1" dirty="0">
              <a:solidFill>
                <a:prstClr val="black"/>
              </a:solidFill>
              <a:latin typeface="Comic Sans MS" panose="030F0702030302020204" pitchFamily="66" charset="0"/>
            </a:endParaRPr>
          </a:p>
          <a:p>
            <a:pPr>
              <a:lnSpc>
                <a:spcPct val="150000"/>
              </a:lnSpc>
            </a:pPr>
            <a:r>
              <a:rPr lang="en-US" sz="2400" dirty="0">
                <a:solidFill>
                  <a:prstClr val="black"/>
                </a:solidFill>
                <a:latin typeface="Comic Sans MS" panose="030F0702030302020204" pitchFamily="66" charset="0"/>
              </a:rPr>
              <a:t> </a:t>
            </a:r>
            <a:endParaRPr lang="en-GB" sz="2400"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We pray for freedom, mercy and peace</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Justice for all of the world.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We ask God’s blessing on every land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Longing for each child to know</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Everyone precious, everyone loved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All of us known by our name.</a:t>
            </a:r>
            <a:endParaRPr lang="en-GB" sz="2400"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89153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404664"/>
            <a:ext cx="7560840" cy="6186309"/>
          </a:xfrm>
          <a:prstGeom prst="rect">
            <a:avLst/>
          </a:prstGeom>
        </p:spPr>
        <p:txBody>
          <a:bodyPr wrap="square">
            <a:spAutoFit/>
          </a:bodyPr>
          <a:lstStyle/>
          <a:p>
            <a:pPr>
              <a:lnSpc>
                <a:spcPct val="150000"/>
              </a:lnSpc>
            </a:pPr>
            <a:r>
              <a:rPr lang="en-US" sz="2400" b="1" dirty="0">
                <a:solidFill>
                  <a:prstClr val="black"/>
                </a:solidFill>
                <a:latin typeface="Comic Sans MS" panose="030F0702030302020204" pitchFamily="66" charset="0"/>
              </a:rPr>
              <a:t>Celebrate life, this gift we are living.</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hope, for all of mankind.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love to share with each other.</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life, hand in hand.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 </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life, this gift we are living.</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hope, for all of mankind.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love to share with each other.</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life, hand in hand.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Celebrate life!</a:t>
            </a:r>
            <a:endParaRPr lang="en-GB" sz="2400" b="1" dirty="0">
              <a:solidFill>
                <a:prstClr val="black"/>
              </a:solidFill>
              <a:latin typeface="Comic Sans MS" panose="030F0702030302020204" pitchFamily="66" charset="0"/>
            </a:endParaRPr>
          </a:p>
          <a:p>
            <a:pPr>
              <a:lnSpc>
                <a:spcPct val="150000"/>
              </a:lnSpc>
            </a:pPr>
            <a:r>
              <a:rPr lang="en-US" sz="2400" dirty="0">
                <a:solidFill>
                  <a:prstClr val="black"/>
                </a:solidFill>
                <a:latin typeface="Comic Sans MS" panose="030F0702030302020204" pitchFamily="66" charset="0"/>
              </a:rPr>
              <a:t> </a:t>
            </a:r>
            <a:endParaRPr lang="en-GB" sz="24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9139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6" name="Rectangle 55"/>
          <p:cNvSpPr>
            <a:spLocks noChangeArrowheads="1"/>
          </p:cNvSpPr>
          <p:nvPr/>
        </p:nvSpPr>
        <p:spPr bwMode="auto">
          <a:xfrm>
            <a:off x="244639" y="367332"/>
            <a:ext cx="8769517" cy="5971291"/>
          </a:xfrm>
          <a:prstGeom prst="rect">
            <a:avLst/>
          </a:prstGeom>
          <a:solidFill>
            <a:srgbClr val="4169E1"/>
          </a:solidFill>
          <a:ln w="76200" algn="in">
            <a:solidFill>
              <a:srgbClr val="0000C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7224" name="Picture 56" descr="8czngXAM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8103" y="3079287"/>
            <a:ext cx="729248" cy="56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178" name="Group 57"/>
          <p:cNvGrpSpPr>
            <a:grpSpLocks/>
          </p:cNvGrpSpPr>
          <p:nvPr/>
        </p:nvGrpSpPr>
        <p:grpSpPr bwMode="auto">
          <a:xfrm>
            <a:off x="413321" y="509103"/>
            <a:ext cx="1197206" cy="1331554"/>
            <a:chOff x="117554189" y="106621729"/>
            <a:chExt cx="1492624" cy="1598781"/>
          </a:xfrm>
        </p:grpSpPr>
        <p:sp>
          <p:nvSpPr>
            <p:cNvPr id="7198" name="Oval 58"/>
            <p:cNvSpPr>
              <a:spLocks noChangeArrowheads="1"/>
            </p:cNvSpPr>
            <p:nvPr/>
          </p:nvSpPr>
          <p:spPr bwMode="auto">
            <a:xfrm>
              <a:off x="117554189" y="106621729"/>
              <a:ext cx="1492624" cy="1586753"/>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7227" name="Picture 59" descr="logo white"/>
            <p:cNvPicPr>
              <a:picLocks noChangeAspect="1" noChangeArrowheads="1"/>
            </p:cNvPicPr>
            <p:nvPr/>
          </p:nvPicPr>
          <p:blipFill>
            <a:blip r:embed="rId3" cstate="print">
              <a:extLst>
                <a:ext uri="{28A0092B-C50C-407E-A947-70E740481C1C}">
                  <a14:useLocalDpi xmlns:a14="http://schemas.microsoft.com/office/drawing/2010/main" val="0"/>
                </a:ext>
              </a:extLst>
            </a:blip>
            <a:srcRect l="1320" b="-20097"/>
            <a:stretch>
              <a:fillRect/>
            </a:stretch>
          </p:blipFill>
          <p:spPr bwMode="auto">
            <a:xfrm>
              <a:off x="117616274" y="106623895"/>
              <a:ext cx="1387515" cy="159661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7179" name="Group 60"/>
          <p:cNvGrpSpPr>
            <a:grpSpLocks/>
          </p:cNvGrpSpPr>
          <p:nvPr/>
        </p:nvGrpSpPr>
        <p:grpSpPr bwMode="auto">
          <a:xfrm>
            <a:off x="1213230" y="539617"/>
            <a:ext cx="6832335" cy="5644560"/>
            <a:chOff x="106352789" y="106850329"/>
            <a:chExt cx="7920317" cy="6736977"/>
          </a:xfrm>
        </p:grpSpPr>
        <p:sp>
          <p:nvSpPr>
            <p:cNvPr id="7195" name="Oval 61"/>
            <p:cNvSpPr>
              <a:spLocks noChangeArrowheads="1"/>
            </p:cNvSpPr>
            <p:nvPr/>
          </p:nvSpPr>
          <p:spPr bwMode="auto">
            <a:xfrm>
              <a:off x="106352789" y="106850329"/>
              <a:ext cx="7920317" cy="6736977"/>
            </a:xfrm>
            <a:prstGeom prst="ellipse">
              <a:avLst/>
            </a:prstGeom>
            <a:solidFill>
              <a:srgbClr val="D0DAF8"/>
            </a:solidFill>
            <a:ln w="57150" algn="in">
              <a:solidFill>
                <a:srgbClr val="0000F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7230" name="Picture 62" descr="Community Group Crowd - Free vector graphic o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72870" y="106997531"/>
              <a:ext cx="7676239" cy="646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7" name="Text Box 63"/>
            <p:cNvSpPr txBox="1">
              <a:spLocks noChangeArrowheads="1"/>
            </p:cNvSpPr>
            <p:nvPr/>
          </p:nvSpPr>
          <p:spPr bwMode="auto">
            <a:xfrm>
              <a:off x="107578661" y="107799804"/>
              <a:ext cx="5418659" cy="506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omic Sans MS" pitchFamily="66" charset="0"/>
                  <a:cs typeface="Arial" pitchFamily="34" charset="0"/>
                </a:rPr>
                <a:t>Dear God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omic Sans MS" pitchFamily="66" charset="0"/>
                  <a:cs typeface="Arial" pitchFamily="34" charset="0"/>
                </a:rPr>
                <a:t>Thank you for our school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omic Sans MS" pitchFamily="66" charset="0"/>
                  <a:cs typeface="Arial" pitchFamily="34" charset="0"/>
                </a:rPr>
                <a:t>and the amazing opportunities we have.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cap="none" normalizeH="0" baseline="0" dirty="0" smtClean="0">
                  <a:ln>
                    <a:noFill/>
                  </a:ln>
                  <a:solidFill>
                    <a:srgbClr val="FF0000"/>
                  </a:solidFill>
                  <a:effectLst/>
                  <a:latin typeface="Comic Sans MS" pitchFamily="66" charset="0"/>
                  <a:cs typeface="Arial" pitchFamily="34" charset="0"/>
                </a:rPr>
                <a:t>Thank you 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omic Sans MS" pitchFamily="66" charset="0"/>
                  <a:cs typeface="Arial" pitchFamily="34" charset="0"/>
                </a:rPr>
                <a:t>Thank you for all the work we do and the new things we learn.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cap="none" normalizeH="0" baseline="0" dirty="0" smtClean="0">
                  <a:ln>
                    <a:noFill/>
                  </a:ln>
                  <a:solidFill>
                    <a:srgbClr val="FF0000"/>
                  </a:solidFill>
                  <a:effectLst/>
                  <a:latin typeface="Comic Sans MS" pitchFamily="66" charset="0"/>
                  <a:cs typeface="Arial" pitchFamily="34" charset="0"/>
                </a:rPr>
                <a:t>Thank you 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omic Sans MS" pitchFamily="66" charset="0"/>
                  <a:cs typeface="Arial" pitchFamily="34" charset="0"/>
                </a:rPr>
                <a:t>Thank you for our church and school community.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cap="none" normalizeH="0" baseline="0" dirty="0" smtClean="0">
                  <a:ln>
                    <a:noFill/>
                  </a:ln>
                  <a:solidFill>
                    <a:srgbClr val="FF0000"/>
                  </a:solidFill>
                  <a:effectLst/>
                  <a:latin typeface="Comic Sans MS" pitchFamily="66" charset="0"/>
                  <a:cs typeface="Arial" pitchFamily="34" charset="0"/>
                </a:rPr>
                <a:t>Thank you 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omic Sans MS" pitchFamily="66" charset="0"/>
                  <a:cs typeface="Arial" pitchFamily="34" charset="0"/>
                </a:rPr>
                <a:t>Help us to make the right decisions.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cap="none" normalizeH="0" baseline="0" dirty="0" smtClean="0">
                  <a:ln>
                    <a:noFill/>
                  </a:ln>
                  <a:solidFill>
                    <a:srgbClr val="FF0000"/>
                  </a:solidFill>
                  <a:effectLst/>
                  <a:latin typeface="Comic Sans MS" pitchFamily="66" charset="0"/>
                  <a:cs typeface="Arial" pitchFamily="34" charset="0"/>
                </a:rPr>
                <a:t>Help us 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omic Sans MS" pitchFamily="66" charset="0"/>
                  <a:cs typeface="Arial" pitchFamily="34" charset="0"/>
                </a:rPr>
                <a:t>Help us to consider the needs of others.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omic Sans MS" pitchFamily="66" charset="0"/>
                  <a:cs typeface="Arial" pitchFamily="34" charset="0"/>
                </a:rPr>
                <a:t>and to be a good friend.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cap="none" normalizeH="0" baseline="0" dirty="0" smtClean="0">
                  <a:ln>
                    <a:noFill/>
                  </a:ln>
                  <a:solidFill>
                    <a:srgbClr val="FF0000"/>
                  </a:solidFill>
                  <a:effectLst/>
                  <a:latin typeface="Comic Sans MS" pitchFamily="66" charset="0"/>
                  <a:cs typeface="Arial" pitchFamily="34" charset="0"/>
                </a:rPr>
                <a:t> Help us God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omic Sans MS" pitchFamily="66" charset="0"/>
                  <a:cs typeface="Arial" pitchFamily="34" charset="0"/>
                </a:rPr>
                <a:t>Hear our prayer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1" u="none" strike="noStrike" cap="none" normalizeH="0" baseline="0" dirty="0" smtClean="0">
                  <a:ln>
                    <a:noFill/>
                  </a:ln>
                  <a:solidFill>
                    <a:srgbClr val="FF0000"/>
                  </a:solidFill>
                  <a:effectLst/>
                  <a:latin typeface="Comic Sans MS" pitchFamily="66" charset="0"/>
                  <a:cs typeface="Arial" pitchFamily="34" charset="0"/>
                </a:rPr>
                <a:t>Amen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600" b="1" i="1" u="none" strike="noStrike" cap="none" normalizeH="0" baseline="0" dirty="0" smtClean="0">
                <a:ln>
                  <a:noFill/>
                </a:ln>
                <a:solidFill>
                  <a:srgbClr val="FF0000"/>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Comic Sans MS" pitchFamily="66"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7232" name="Picture 64" descr="8czngXAM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0377" y="3079287"/>
            <a:ext cx="729248" cy="56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181" name="Group 65"/>
          <p:cNvGrpSpPr>
            <a:grpSpLocks/>
          </p:cNvGrpSpPr>
          <p:nvPr/>
        </p:nvGrpSpPr>
        <p:grpSpPr bwMode="auto">
          <a:xfrm>
            <a:off x="542128" y="4961048"/>
            <a:ext cx="939592" cy="1149192"/>
            <a:chOff x="105359948" y="112126059"/>
            <a:chExt cx="1089213" cy="1371600"/>
          </a:xfrm>
        </p:grpSpPr>
        <p:grpSp>
          <p:nvGrpSpPr>
            <p:cNvPr id="7190" name="Group 66"/>
            <p:cNvGrpSpPr>
              <a:grpSpLocks/>
            </p:cNvGrpSpPr>
            <p:nvPr/>
          </p:nvGrpSpPr>
          <p:grpSpPr bwMode="auto">
            <a:xfrm>
              <a:off x="105359948" y="112126059"/>
              <a:ext cx="1089213" cy="1371600"/>
              <a:chOff x="105283748" y="112087959"/>
              <a:chExt cx="1089213" cy="1371600"/>
            </a:xfrm>
          </p:grpSpPr>
          <p:sp>
            <p:nvSpPr>
              <p:cNvPr id="7193" name="Oval 67"/>
              <p:cNvSpPr>
                <a:spLocks noChangeArrowheads="1"/>
              </p:cNvSpPr>
              <p:nvPr/>
            </p:nvSpPr>
            <p:spPr bwMode="auto">
              <a:xfrm>
                <a:off x="105283748" y="112087959"/>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7236" name="Picture 68" descr="Icon Hands #22670 - Free Icons Library"/>
              <p:cNvPicPr>
                <a:picLocks noChangeAspect="1" noChangeArrowheads="1"/>
              </p:cNvPicPr>
              <p:nvPr/>
            </p:nvPicPr>
            <p:blipFill>
              <a:blip r:embed="rId5">
                <a:extLst>
                  <a:ext uri="{28A0092B-C50C-407E-A947-70E740481C1C}">
                    <a14:useLocalDpi xmlns:a14="http://schemas.microsoft.com/office/drawing/2010/main" val="0"/>
                  </a:ext>
                </a:extLst>
              </a:blip>
              <a:srcRect l="40941" t="4004" r="39999" b="70837"/>
              <a:stretch>
                <a:fillRect/>
              </a:stretch>
            </p:blipFill>
            <p:spPr bwMode="auto">
              <a:xfrm>
                <a:off x="105470334" y="112499594"/>
                <a:ext cx="709884" cy="88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7192" name="Text Box 69"/>
            <p:cNvSpPr txBox="1">
              <a:spLocks noChangeArrowheads="1"/>
            </p:cNvSpPr>
            <p:nvPr/>
          </p:nvSpPr>
          <p:spPr bwMode="auto">
            <a:xfrm>
              <a:off x="105422865" y="112264227"/>
              <a:ext cx="963379" cy="304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omic Sans MS" pitchFamily="66" charset="0"/>
                  <a:cs typeface="Arial" pitchFamily="34" charset="0"/>
                </a:rPr>
                <a:t>Inspire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183" name="Group 70"/>
          <p:cNvGrpSpPr>
            <a:grpSpLocks/>
          </p:cNvGrpSpPr>
          <p:nvPr/>
        </p:nvGrpSpPr>
        <p:grpSpPr bwMode="auto">
          <a:xfrm>
            <a:off x="7810426" y="600285"/>
            <a:ext cx="1016924" cy="1149192"/>
            <a:chOff x="113883142" y="106796541"/>
            <a:chExt cx="1178859" cy="1371600"/>
          </a:xfrm>
        </p:grpSpPr>
        <p:sp>
          <p:nvSpPr>
            <p:cNvPr id="7188" name="Oval 71"/>
            <p:cNvSpPr>
              <a:spLocks noChangeArrowheads="1"/>
            </p:cNvSpPr>
            <p:nvPr/>
          </p:nvSpPr>
          <p:spPr bwMode="auto">
            <a:xfrm>
              <a:off x="113927965" y="106796541"/>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189" name="Text Box 72"/>
            <p:cNvSpPr txBox="1">
              <a:spLocks noChangeArrowheads="1"/>
            </p:cNvSpPr>
            <p:nvPr/>
          </p:nvSpPr>
          <p:spPr bwMode="auto">
            <a:xfrm>
              <a:off x="114155725" y="107787479"/>
              <a:ext cx="705622" cy="187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omic Sans MS" pitchFamily="66" charset="0"/>
                  <a:cs typeface="Arial" pitchFamily="34" charset="0"/>
                </a:rPr>
                <a:t>Care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241" name="Picture 73" descr="Giving Hands Icon #316431 - Free Icons Lib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83142" y="106796541"/>
              <a:ext cx="1178859" cy="117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nvGrpSpPr>
          <p:cNvPr id="7184" name="Group 74"/>
          <p:cNvGrpSpPr>
            <a:grpSpLocks/>
          </p:cNvGrpSpPr>
          <p:nvPr/>
        </p:nvGrpSpPr>
        <p:grpSpPr bwMode="auto">
          <a:xfrm>
            <a:off x="7849092" y="4961048"/>
            <a:ext cx="939592" cy="1149192"/>
            <a:chOff x="109600253" y="112081236"/>
            <a:chExt cx="1089213" cy="1371600"/>
          </a:xfrm>
        </p:grpSpPr>
        <p:sp>
          <p:nvSpPr>
            <p:cNvPr id="7185" name="Oval 75"/>
            <p:cNvSpPr>
              <a:spLocks noChangeArrowheads="1"/>
            </p:cNvSpPr>
            <p:nvPr/>
          </p:nvSpPr>
          <p:spPr bwMode="auto">
            <a:xfrm>
              <a:off x="109600253" y="112081236"/>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7244" name="Picture 76" descr="Achieve cop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756084" y="112457989"/>
              <a:ext cx="777551" cy="914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87" name="Text Box 77"/>
            <p:cNvSpPr txBox="1">
              <a:spLocks noChangeArrowheads="1"/>
            </p:cNvSpPr>
            <p:nvPr/>
          </p:nvSpPr>
          <p:spPr bwMode="auto">
            <a:xfrm>
              <a:off x="109646275" y="112185905"/>
              <a:ext cx="963380" cy="304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omic Sans MS" pitchFamily="66" charset="0"/>
                  <a:cs typeface="Arial" pitchFamily="34" charset="0"/>
                </a:rPr>
                <a:t>Achieve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136184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9431" y="2240851"/>
            <a:ext cx="5832648" cy="2308324"/>
          </a:xfrm>
          <a:prstGeom prst="rect">
            <a:avLst/>
          </a:prstGeom>
          <a:noFill/>
        </p:spPr>
        <p:txBody>
          <a:bodyPr wrap="square" rtlCol="0">
            <a:spAutoFit/>
          </a:bodyPr>
          <a:lstStyle/>
          <a:p>
            <a:pPr algn="ctr">
              <a:lnSpc>
                <a:spcPct val="150000"/>
              </a:lnSpc>
            </a:pPr>
            <a:r>
              <a:rPr lang="en-GB" sz="2400" dirty="0" smtClean="0">
                <a:latin typeface="Comic Sans MS" panose="030F0702030302020204" pitchFamily="66" charset="0"/>
              </a:rPr>
              <a:t>We have gathered in the name of </a:t>
            </a:r>
          </a:p>
          <a:p>
            <a:pPr algn="ctr">
              <a:lnSpc>
                <a:spcPct val="150000"/>
              </a:lnSpc>
            </a:pPr>
            <a:r>
              <a:rPr lang="en-GB" sz="2400" dirty="0" smtClean="0">
                <a:latin typeface="Comic Sans MS" panose="030F0702030302020204" pitchFamily="66" charset="0"/>
              </a:rPr>
              <a:t>God the father, Son and Holy Spirit, </a:t>
            </a:r>
          </a:p>
          <a:p>
            <a:pPr algn="ctr">
              <a:lnSpc>
                <a:spcPct val="150000"/>
              </a:lnSpc>
            </a:pPr>
            <a:r>
              <a:rPr lang="en-GB" sz="2400" dirty="0" smtClean="0">
                <a:latin typeface="Comic Sans MS" panose="030F0702030302020204" pitchFamily="66" charset="0"/>
              </a:rPr>
              <a:t>to worship together </a:t>
            </a:r>
          </a:p>
          <a:p>
            <a:pPr algn="ctr">
              <a:lnSpc>
                <a:spcPct val="150000"/>
              </a:lnSpc>
            </a:pPr>
            <a:r>
              <a:rPr lang="en-GB" sz="2400" dirty="0" smtClean="0">
                <a:latin typeface="Comic Sans MS" panose="030F0702030302020204" pitchFamily="66" charset="0"/>
              </a:rPr>
              <a:t>and think about our value justice.</a:t>
            </a:r>
            <a:endParaRPr lang="en-GB" sz="2400" dirty="0">
              <a:latin typeface="Comic Sans MS" panose="030F0702030302020204" pitchFamily="66" charset="0"/>
            </a:endParaRPr>
          </a:p>
        </p:txBody>
      </p:sp>
      <p:pic>
        <p:nvPicPr>
          <p:cNvPr id="1031" name="Picture 7" descr="Download Melting Candle Clipart Candle Flame - Clip Art Candle - Full Size  PNG Image - PNGki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58" t="2818" r="20446" b="961"/>
          <a:stretch/>
        </p:blipFill>
        <p:spPr bwMode="auto">
          <a:xfrm>
            <a:off x="3841543" y="4764637"/>
            <a:ext cx="1491417" cy="19297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7" name="Group 57"/>
          <p:cNvGrpSpPr>
            <a:grpSpLocks/>
          </p:cNvGrpSpPr>
          <p:nvPr/>
        </p:nvGrpSpPr>
        <p:grpSpPr bwMode="auto">
          <a:xfrm>
            <a:off x="434357" y="509218"/>
            <a:ext cx="1197206" cy="1331554"/>
            <a:chOff x="117554189" y="106621729"/>
            <a:chExt cx="1492624" cy="1598781"/>
          </a:xfrm>
        </p:grpSpPr>
        <p:sp>
          <p:nvSpPr>
            <p:cNvPr id="8" name="Oval 58"/>
            <p:cNvSpPr>
              <a:spLocks noChangeArrowheads="1"/>
            </p:cNvSpPr>
            <p:nvPr/>
          </p:nvSpPr>
          <p:spPr bwMode="auto">
            <a:xfrm>
              <a:off x="117554189" y="106621729"/>
              <a:ext cx="1492624" cy="1586753"/>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9" name="Picture 59" descr="logo white"/>
            <p:cNvPicPr>
              <a:picLocks noChangeAspect="1" noChangeArrowheads="1"/>
            </p:cNvPicPr>
            <p:nvPr/>
          </p:nvPicPr>
          <p:blipFill>
            <a:blip r:embed="rId3" cstate="print">
              <a:extLst>
                <a:ext uri="{28A0092B-C50C-407E-A947-70E740481C1C}">
                  <a14:useLocalDpi xmlns:a14="http://schemas.microsoft.com/office/drawing/2010/main" val="0"/>
                </a:ext>
              </a:extLst>
            </a:blip>
            <a:srcRect l="1320" b="-20097"/>
            <a:stretch>
              <a:fillRect/>
            </a:stretch>
          </p:blipFill>
          <p:spPr bwMode="auto">
            <a:xfrm>
              <a:off x="117616274" y="106623895"/>
              <a:ext cx="1387515" cy="159661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10" name="Group 65"/>
          <p:cNvGrpSpPr>
            <a:grpSpLocks/>
          </p:cNvGrpSpPr>
          <p:nvPr/>
        </p:nvGrpSpPr>
        <p:grpSpPr bwMode="auto">
          <a:xfrm>
            <a:off x="436568" y="5008180"/>
            <a:ext cx="1192784" cy="1442683"/>
            <a:chOff x="105359948" y="112126059"/>
            <a:chExt cx="1089213" cy="1371600"/>
          </a:xfrm>
        </p:grpSpPr>
        <p:grpSp>
          <p:nvGrpSpPr>
            <p:cNvPr id="11" name="Group 66"/>
            <p:cNvGrpSpPr>
              <a:grpSpLocks/>
            </p:cNvGrpSpPr>
            <p:nvPr/>
          </p:nvGrpSpPr>
          <p:grpSpPr bwMode="auto">
            <a:xfrm>
              <a:off x="105359948" y="112126059"/>
              <a:ext cx="1089213" cy="1371600"/>
              <a:chOff x="105283748" y="112087959"/>
              <a:chExt cx="1089213" cy="1371600"/>
            </a:xfrm>
          </p:grpSpPr>
          <p:sp>
            <p:nvSpPr>
              <p:cNvPr id="13" name="Oval 67"/>
              <p:cNvSpPr>
                <a:spLocks noChangeArrowheads="1"/>
              </p:cNvSpPr>
              <p:nvPr/>
            </p:nvSpPr>
            <p:spPr bwMode="auto">
              <a:xfrm>
                <a:off x="105283748" y="112087959"/>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4" name="Picture 68" descr="Icon Hands #22670 - Free Icons Library"/>
              <p:cNvPicPr>
                <a:picLocks noChangeAspect="1" noChangeArrowheads="1"/>
              </p:cNvPicPr>
              <p:nvPr/>
            </p:nvPicPr>
            <p:blipFill>
              <a:blip r:embed="rId4">
                <a:extLst>
                  <a:ext uri="{28A0092B-C50C-407E-A947-70E740481C1C}">
                    <a14:useLocalDpi xmlns:a14="http://schemas.microsoft.com/office/drawing/2010/main" val="0"/>
                  </a:ext>
                </a:extLst>
              </a:blip>
              <a:srcRect l="40941" t="4004" r="39999" b="70837"/>
              <a:stretch>
                <a:fillRect/>
              </a:stretch>
            </p:blipFill>
            <p:spPr bwMode="auto">
              <a:xfrm>
                <a:off x="105470334" y="112499594"/>
                <a:ext cx="709884" cy="88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2" name="Text Box 69"/>
            <p:cNvSpPr txBox="1">
              <a:spLocks noChangeArrowheads="1"/>
            </p:cNvSpPr>
            <p:nvPr/>
          </p:nvSpPr>
          <p:spPr bwMode="auto">
            <a:xfrm>
              <a:off x="105422865" y="112264227"/>
              <a:ext cx="963379" cy="304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omic Sans MS" pitchFamily="66" charset="0"/>
                  <a:cs typeface="Arial" pitchFamily="34" charset="0"/>
                </a:rPr>
                <a:t>Inspire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5" name="Group 70"/>
          <p:cNvGrpSpPr>
            <a:grpSpLocks/>
          </p:cNvGrpSpPr>
          <p:nvPr/>
        </p:nvGrpSpPr>
        <p:grpSpPr bwMode="auto">
          <a:xfrm>
            <a:off x="7669802" y="480718"/>
            <a:ext cx="1259790" cy="1388555"/>
            <a:chOff x="113883142" y="106796541"/>
            <a:chExt cx="1178859" cy="1371600"/>
          </a:xfrm>
        </p:grpSpPr>
        <p:sp>
          <p:nvSpPr>
            <p:cNvPr id="16" name="Oval 71"/>
            <p:cNvSpPr>
              <a:spLocks noChangeArrowheads="1"/>
            </p:cNvSpPr>
            <p:nvPr/>
          </p:nvSpPr>
          <p:spPr bwMode="auto">
            <a:xfrm>
              <a:off x="113927965" y="106796541"/>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7" name="Text Box 72"/>
            <p:cNvSpPr txBox="1">
              <a:spLocks noChangeArrowheads="1"/>
            </p:cNvSpPr>
            <p:nvPr/>
          </p:nvSpPr>
          <p:spPr bwMode="auto">
            <a:xfrm>
              <a:off x="114155725" y="107787479"/>
              <a:ext cx="705622" cy="187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omic Sans MS" pitchFamily="66" charset="0"/>
                  <a:cs typeface="Arial" pitchFamily="34" charset="0"/>
                </a:rPr>
                <a:t>Care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Picture 73" descr="Giving Hands Icon #316431 - Free Icons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83142" y="106796541"/>
              <a:ext cx="1178859" cy="117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nvGrpSpPr>
          <p:cNvPr id="19" name="Group 74"/>
          <p:cNvGrpSpPr>
            <a:grpSpLocks/>
          </p:cNvGrpSpPr>
          <p:nvPr/>
        </p:nvGrpSpPr>
        <p:grpSpPr bwMode="auto">
          <a:xfrm>
            <a:off x="7689135" y="5019381"/>
            <a:ext cx="1221124" cy="1420280"/>
            <a:chOff x="109600253" y="112081236"/>
            <a:chExt cx="1089213" cy="1371600"/>
          </a:xfrm>
        </p:grpSpPr>
        <p:sp>
          <p:nvSpPr>
            <p:cNvPr id="20" name="Oval 75"/>
            <p:cNvSpPr>
              <a:spLocks noChangeArrowheads="1"/>
            </p:cNvSpPr>
            <p:nvPr/>
          </p:nvSpPr>
          <p:spPr bwMode="auto">
            <a:xfrm>
              <a:off x="109600253" y="112081236"/>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21" name="Picture 76" descr="Achieve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56084" y="112457989"/>
              <a:ext cx="777551" cy="914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2" name="Text Box 77"/>
            <p:cNvSpPr txBox="1">
              <a:spLocks noChangeArrowheads="1"/>
            </p:cNvSpPr>
            <p:nvPr/>
          </p:nvSpPr>
          <p:spPr bwMode="auto">
            <a:xfrm>
              <a:off x="109646275" y="112185905"/>
              <a:ext cx="963380" cy="304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omic Sans MS" pitchFamily="66" charset="0"/>
                  <a:cs typeface="Arial" pitchFamily="34" charset="0"/>
                </a:rPr>
                <a:t>Achieve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3" name="Picture 7" descr="Download Melting Candle Clipart Candle Flame - Clip Art Candle - Full Size  PNG Image - PNGki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58" t="2818" r="20446" b="961"/>
          <a:stretch/>
        </p:blipFill>
        <p:spPr bwMode="auto">
          <a:xfrm>
            <a:off x="3841543" y="210111"/>
            <a:ext cx="1491417" cy="19297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4" name="Picture 56" descr="8czngXAMi[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8103" y="3079287"/>
            <a:ext cx="729248" cy="56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5" name="Picture 64" descr="8czngXAMi[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70377" y="3079287"/>
            <a:ext cx="729248" cy="56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15043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1" y="668020"/>
            <a:ext cx="7864595" cy="5472608"/>
          </a:xfrm>
          <a:prstGeom prst="rect">
            <a:avLst/>
          </a:prstGeom>
        </p:spPr>
      </p:pic>
      <p:sp>
        <p:nvSpPr>
          <p:cNvPr id="3" name="TextBox 2"/>
          <p:cNvSpPr txBox="1"/>
          <p:nvPr/>
        </p:nvSpPr>
        <p:spPr>
          <a:xfrm>
            <a:off x="251520" y="148204"/>
            <a:ext cx="7560840" cy="400110"/>
          </a:xfrm>
          <a:prstGeom prst="rect">
            <a:avLst/>
          </a:prstGeom>
          <a:noFill/>
        </p:spPr>
        <p:txBody>
          <a:bodyPr wrap="square" rtlCol="0">
            <a:spAutoFit/>
          </a:bodyPr>
          <a:lstStyle/>
          <a:p>
            <a:r>
              <a:rPr lang="en-GB" sz="2000" dirty="0" smtClean="0">
                <a:latin typeface="Comic Sans MS" panose="030F0702030302020204" pitchFamily="66" charset="0"/>
              </a:rPr>
              <a:t>What do you think the men have been doing?</a:t>
            </a:r>
            <a:endParaRPr lang="en-GB" sz="2000" dirty="0">
              <a:latin typeface="Comic Sans MS" panose="030F0702030302020204" pitchFamily="66" charset="0"/>
            </a:endParaRPr>
          </a:p>
        </p:txBody>
      </p:sp>
      <p:sp>
        <p:nvSpPr>
          <p:cNvPr id="4" name="TextBox 3"/>
          <p:cNvSpPr txBox="1"/>
          <p:nvPr/>
        </p:nvSpPr>
        <p:spPr>
          <a:xfrm>
            <a:off x="981434" y="6165304"/>
            <a:ext cx="7560840" cy="400110"/>
          </a:xfrm>
          <a:prstGeom prst="rect">
            <a:avLst/>
          </a:prstGeom>
          <a:noFill/>
        </p:spPr>
        <p:txBody>
          <a:bodyPr wrap="square" rtlCol="0">
            <a:spAutoFit/>
          </a:bodyPr>
          <a:lstStyle/>
          <a:p>
            <a:r>
              <a:rPr lang="en-GB" sz="2000" dirty="0" smtClean="0">
                <a:latin typeface="Comic Sans MS" panose="030F0702030302020204" pitchFamily="66" charset="0"/>
              </a:rPr>
              <a:t>Why are they looking so cross?</a:t>
            </a:r>
            <a:endParaRPr lang="en-GB" sz="2000" dirty="0">
              <a:latin typeface="Comic Sans MS" panose="030F0702030302020204" pitchFamily="66" charset="0"/>
            </a:endParaRPr>
          </a:p>
        </p:txBody>
      </p:sp>
    </p:spTree>
    <p:extLst>
      <p:ext uri="{BB962C8B-B14F-4D97-AF65-F5344CB8AC3E}">
        <p14:creationId xmlns:p14="http://schemas.microsoft.com/office/powerpoint/2010/main" val="3935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52" y="1485639"/>
            <a:ext cx="7200801" cy="5010704"/>
          </a:xfrm>
          <a:prstGeom prst="rect">
            <a:avLst/>
          </a:prstGeom>
        </p:spPr>
      </p:pic>
      <p:sp>
        <p:nvSpPr>
          <p:cNvPr id="3" name="TextBox 2"/>
          <p:cNvSpPr txBox="1"/>
          <p:nvPr/>
        </p:nvSpPr>
        <p:spPr>
          <a:xfrm>
            <a:off x="539552" y="332656"/>
            <a:ext cx="7776864" cy="1015663"/>
          </a:xfrm>
          <a:prstGeom prst="rect">
            <a:avLst/>
          </a:prstGeom>
          <a:noFill/>
        </p:spPr>
        <p:txBody>
          <a:bodyPr wrap="square" rtlCol="0">
            <a:spAutoFit/>
          </a:bodyPr>
          <a:lstStyle/>
          <a:p>
            <a:pPr>
              <a:lnSpc>
                <a:spcPct val="150000"/>
              </a:lnSpc>
            </a:pPr>
            <a:r>
              <a:rPr lang="en-GB" sz="2000" dirty="0" smtClean="0">
                <a:latin typeface="Comic Sans MS" panose="030F0702030302020204" pitchFamily="66" charset="0"/>
              </a:rPr>
              <a:t>This is an illustration of a story that Jesus told his disciples. It was about a vineyard. What grows in a vineyard?</a:t>
            </a:r>
            <a:endParaRPr lang="en-GB" sz="2000" dirty="0">
              <a:latin typeface="Comic Sans MS" panose="030F0702030302020204" pitchFamily="66" charset="0"/>
            </a:endParaRPr>
          </a:p>
        </p:txBody>
      </p:sp>
    </p:spTree>
    <p:extLst>
      <p:ext uri="{BB962C8B-B14F-4D97-AF65-F5344CB8AC3E}">
        <p14:creationId xmlns:p14="http://schemas.microsoft.com/office/powerpoint/2010/main" val="408393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mazon.com: Childrens Bible Audio Book &amp; eBook: Appstore for Andro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4509120"/>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ble clip art at vector clip art free clipartwiz - Clipart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1820044" cy="154405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7744" y="548680"/>
            <a:ext cx="6696744" cy="1815882"/>
          </a:xfrm>
          <a:prstGeom prst="rect">
            <a:avLst/>
          </a:prstGeom>
          <a:noFill/>
        </p:spPr>
        <p:txBody>
          <a:bodyPr wrap="square" rtlCol="0">
            <a:spAutoFit/>
          </a:bodyPr>
          <a:lstStyle/>
          <a:p>
            <a:pPr lvl="0">
              <a:lnSpc>
                <a:spcPct val="200000"/>
              </a:lnSpc>
            </a:pPr>
            <a:r>
              <a:rPr lang="en-GB" sz="2800" dirty="0" smtClean="0">
                <a:latin typeface="Comic Sans MS" panose="030F0702030302020204" pitchFamily="66" charset="0"/>
              </a:rPr>
              <a:t>Story: </a:t>
            </a:r>
            <a:r>
              <a:rPr lang="en-GB" sz="2800" dirty="0">
                <a:solidFill>
                  <a:prstClr val="white"/>
                </a:solidFill>
                <a:latin typeface="Comic Sans MS" panose="030F0702030302020204" pitchFamily="66" charset="0"/>
              </a:rPr>
              <a:t>Harvest Time in the Vineyard</a:t>
            </a:r>
          </a:p>
          <a:p>
            <a:pPr>
              <a:lnSpc>
                <a:spcPct val="200000"/>
              </a:lnSpc>
            </a:pPr>
            <a:endParaRPr lang="en-GB" sz="2800" dirty="0" smtClean="0">
              <a:latin typeface="Comic Sans MS" panose="030F0702030302020204" pitchFamily="66"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096561"/>
            <a:ext cx="6120680" cy="4259098"/>
          </a:xfrm>
          <a:prstGeom prst="rect">
            <a:avLst/>
          </a:prstGeom>
        </p:spPr>
      </p:pic>
    </p:spTree>
    <p:extLst>
      <p:ext uri="{BB962C8B-B14F-4D97-AF65-F5344CB8AC3E}">
        <p14:creationId xmlns:p14="http://schemas.microsoft.com/office/powerpoint/2010/main" val="179687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ading and Reflecting on Texts Pics and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2201"/>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47864" y="548680"/>
            <a:ext cx="3960440" cy="646331"/>
          </a:xfrm>
          <a:prstGeom prst="rect">
            <a:avLst/>
          </a:prstGeom>
          <a:noFill/>
        </p:spPr>
        <p:txBody>
          <a:bodyPr wrap="square" rtlCol="0">
            <a:spAutoFit/>
          </a:bodyPr>
          <a:lstStyle/>
          <a:p>
            <a:r>
              <a:rPr lang="en-GB" sz="3600" dirty="0" smtClean="0">
                <a:solidFill>
                  <a:srgbClr val="FFFF00"/>
                </a:solidFill>
                <a:latin typeface="Comic Sans MS" panose="030F0702030302020204" pitchFamily="66" charset="0"/>
              </a:rPr>
              <a:t>Reflecting</a:t>
            </a:r>
            <a:endParaRPr lang="en-GB" sz="3600" dirty="0">
              <a:solidFill>
                <a:srgbClr val="FFFF00"/>
              </a:solidFill>
              <a:latin typeface="Comic Sans MS" panose="030F0702030302020204" pitchFamily="66" charset="0"/>
            </a:endParaRPr>
          </a:p>
        </p:txBody>
      </p:sp>
      <p:sp>
        <p:nvSpPr>
          <p:cNvPr id="3" name="TextBox 2"/>
          <p:cNvSpPr txBox="1"/>
          <p:nvPr/>
        </p:nvSpPr>
        <p:spPr>
          <a:xfrm>
            <a:off x="395536" y="1988840"/>
            <a:ext cx="8064896" cy="4524315"/>
          </a:xfrm>
          <a:prstGeom prst="rect">
            <a:avLst/>
          </a:prstGeom>
          <a:noFill/>
        </p:spPr>
        <p:txBody>
          <a:bodyPr wrap="square" rtlCol="0">
            <a:spAutoFit/>
          </a:bodyPr>
          <a:lstStyle/>
          <a:p>
            <a:pPr>
              <a:lnSpc>
                <a:spcPct val="150000"/>
              </a:lnSpc>
            </a:pPr>
            <a:r>
              <a:rPr lang="en-GB" sz="2000" dirty="0" smtClean="0">
                <a:latin typeface="Comic Sans MS" panose="030F0702030302020204" pitchFamily="66" charset="0"/>
              </a:rPr>
              <a:t>I wonder what you think about the way Jonah treated those who worked in his vineyard. Was it Justice?</a:t>
            </a:r>
          </a:p>
          <a:p>
            <a:pPr>
              <a:lnSpc>
                <a:spcPct val="150000"/>
              </a:lnSpc>
            </a:pPr>
            <a:endParaRPr lang="en-GB" sz="2000" dirty="0">
              <a:latin typeface="Comic Sans MS" panose="030F0702030302020204" pitchFamily="66" charset="0"/>
            </a:endParaRPr>
          </a:p>
          <a:p>
            <a:pPr>
              <a:lnSpc>
                <a:spcPct val="150000"/>
              </a:lnSpc>
            </a:pPr>
            <a:r>
              <a:rPr lang="en-GB" sz="2000" dirty="0" smtClean="0">
                <a:latin typeface="Comic Sans MS" panose="030F0702030302020204" pitchFamily="66" charset="0"/>
              </a:rPr>
              <a:t>Jesus told the story because he wanted his disciples to know that God’s love does not depend on what we do or don’t do. God’s idea of justice is to make everyone equal in his kingdom because his love is so generous. Jesus reminds us that we should be thankful for God’s generosity and not be envious or grumble about the good things that God also gives to others.</a:t>
            </a:r>
          </a:p>
          <a:p>
            <a:endParaRPr lang="en-GB" dirty="0"/>
          </a:p>
        </p:txBody>
      </p:sp>
    </p:spTree>
    <p:extLst>
      <p:ext uri="{BB962C8B-B14F-4D97-AF65-F5344CB8AC3E}">
        <p14:creationId xmlns:p14="http://schemas.microsoft.com/office/powerpoint/2010/main" val="383835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4" descr="8czngXAM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1520" y="476672"/>
            <a:ext cx="1846669" cy="143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1619672" y="1561231"/>
            <a:ext cx="6336704" cy="3785652"/>
          </a:xfrm>
          <a:prstGeom prst="rect">
            <a:avLst/>
          </a:prstGeom>
          <a:noFill/>
        </p:spPr>
        <p:txBody>
          <a:bodyPr wrap="square" rtlCol="0">
            <a:spAutoFit/>
          </a:bodyPr>
          <a:lstStyle/>
          <a:p>
            <a:pPr>
              <a:lnSpc>
                <a:spcPct val="200000"/>
              </a:lnSpc>
            </a:pPr>
            <a:r>
              <a:rPr lang="en-GB" sz="2000" dirty="0" smtClean="0">
                <a:latin typeface="Comic Sans MS" panose="030F0702030302020204" pitchFamily="66" charset="0"/>
              </a:rPr>
              <a:t>Lord, Your justice reaches to the heavens,</a:t>
            </a:r>
          </a:p>
          <a:p>
            <a:pPr>
              <a:lnSpc>
                <a:spcPct val="200000"/>
              </a:lnSpc>
            </a:pPr>
            <a:r>
              <a:rPr lang="en-GB" sz="2000" dirty="0" smtClean="0">
                <a:latin typeface="Comic Sans MS" panose="030F0702030302020204" pitchFamily="66" charset="0"/>
              </a:rPr>
              <a:t>Your faithfulness into the clouds.</a:t>
            </a:r>
          </a:p>
          <a:p>
            <a:pPr>
              <a:lnSpc>
                <a:spcPct val="200000"/>
              </a:lnSpc>
            </a:pPr>
            <a:r>
              <a:rPr lang="en-GB" sz="2000" dirty="0" smtClean="0">
                <a:latin typeface="Comic Sans MS" panose="030F0702030302020204" pitchFamily="66" charset="0"/>
              </a:rPr>
              <a:t>We give you praise for your generous love, that does not treat us as we deserve, </a:t>
            </a:r>
          </a:p>
          <a:p>
            <a:pPr>
              <a:lnSpc>
                <a:spcPct val="200000"/>
              </a:lnSpc>
            </a:pPr>
            <a:r>
              <a:rPr lang="en-GB" sz="2000" dirty="0" smtClean="0">
                <a:latin typeface="Comic Sans MS" panose="030F0702030302020204" pitchFamily="66" charset="0"/>
              </a:rPr>
              <a:t>but gives us more than we could ever hope for. </a:t>
            </a:r>
          </a:p>
          <a:p>
            <a:pPr>
              <a:lnSpc>
                <a:spcPct val="200000"/>
              </a:lnSpc>
            </a:pPr>
            <a:r>
              <a:rPr lang="en-GB" sz="2000" dirty="0" smtClean="0">
                <a:latin typeface="Comic Sans MS" panose="030F0702030302020204" pitchFamily="66" charset="0"/>
              </a:rPr>
              <a:t>Amen</a:t>
            </a:r>
            <a:endParaRPr lang="en-GB" sz="2000" dirty="0">
              <a:latin typeface="Comic Sans MS" panose="030F0702030302020204" pitchFamily="66" charset="0"/>
            </a:endParaRPr>
          </a:p>
        </p:txBody>
      </p:sp>
      <p:pic>
        <p:nvPicPr>
          <p:cNvPr id="5" name="Picture 64" descr="8czngXAM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70619" y="5013176"/>
            <a:ext cx="1846669" cy="143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77058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Let's sing along! - Intelligent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04864"/>
            <a:ext cx="7256496"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692696"/>
            <a:ext cx="5760640" cy="646331"/>
          </a:xfrm>
          <a:prstGeom prst="rect">
            <a:avLst/>
          </a:prstGeom>
          <a:noFill/>
        </p:spPr>
        <p:txBody>
          <a:bodyPr wrap="square" rtlCol="0">
            <a:spAutoFit/>
          </a:bodyPr>
          <a:lstStyle/>
          <a:p>
            <a:r>
              <a:rPr lang="en-GB" sz="3600" dirty="0" smtClean="0">
                <a:latin typeface="Comic Sans MS" panose="030F0702030302020204" pitchFamily="66" charset="0"/>
              </a:rPr>
              <a:t>Let’s sing</a:t>
            </a:r>
            <a:endParaRPr lang="en-GB" sz="3600" dirty="0">
              <a:latin typeface="Comic Sans MS" panose="030F0702030302020204" pitchFamily="66" charset="0"/>
            </a:endParaRPr>
          </a:p>
        </p:txBody>
      </p:sp>
    </p:spTree>
    <p:extLst>
      <p:ext uri="{BB962C8B-B14F-4D97-AF65-F5344CB8AC3E}">
        <p14:creationId xmlns:p14="http://schemas.microsoft.com/office/powerpoint/2010/main" val="316972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774806"/>
            <a:ext cx="6120680" cy="5539978"/>
          </a:xfrm>
          <a:prstGeom prst="rect">
            <a:avLst/>
          </a:prstGeom>
        </p:spPr>
        <p:txBody>
          <a:bodyPr wrap="square">
            <a:spAutoFit/>
          </a:bodyPr>
          <a:lstStyle/>
          <a:p>
            <a:pPr algn="ctr">
              <a:lnSpc>
                <a:spcPct val="150000"/>
              </a:lnSpc>
            </a:pPr>
            <a:r>
              <a:rPr lang="en-US" sz="2800" b="1" u="sng" dirty="0">
                <a:solidFill>
                  <a:prstClr val="black"/>
                </a:solidFill>
                <a:latin typeface="Comic Sans MS" panose="030F0702030302020204" pitchFamily="66" charset="0"/>
              </a:rPr>
              <a:t>Justice: Celebrate Life  </a:t>
            </a:r>
            <a:endParaRPr lang="en-GB" sz="2800" b="1" u="sng" dirty="0">
              <a:solidFill>
                <a:prstClr val="black"/>
              </a:solidFill>
              <a:latin typeface="Comic Sans MS" panose="030F0702030302020204" pitchFamily="66" charset="0"/>
            </a:endParaRPr>
          </a:p>
          <a:p>
            <a:pPr>
              <a:lnSpc>
                <a:spcPct val="150000"/>
              </a:lnSpc>
            </a:pPr>
            <a:r>
              <a:rPr lang="en-US" sz="1600" i="1" dirty="0">
                <a:solidFill>
                  <a:prstClr val="black"/>
                </a:solidFill>
                <a:latin typeface="Comic Sans MS" panose="030F0702030302020204" pitchFamily="66" charset="0"/>
              </a:rPr>
              <a:t>Written by Andrew &amp; Wendy Rayner, Wendy House Music</a:t>
            </a:r>
            <a:endParaRPr lang="en-GB" sz="1600" dirty="0">
              <a:solidFill>
                <a:prstClr val="black"/>
              </a:solidFill>
              <a:latin typeface="Comic Sans MS" panose="030F0702030302020204" pitchFamily="66" charset="0"/>
            </a:endParaRPr>
          </a:p>
          <a:p>
            <a:pPr>
              <a:lnSpc>
                <a:spcPct val="150000"/>
              </a:lnSpc>
            </a:pPr>
            <a:r>
              <a:rPr lang="en-US" sz="2400" dirty="0">
                <a:solidFill>
                  <a:prstClr val="black"/>
                </a:solidFill>
                <a:latin typeface="Comic Sans MS" panose="030F0702030302020204" pitchFamily="66" charset="0"/>
              </a:rPr>
              <a:t> </a:t>
            </a:r>
            <a:endParaRPr lang="en-GB" sz="2400"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We stand united; Children, as one</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Future for all of the world.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We join together from every land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Part of the family of God.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Everyone precious, everyone loved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All of us known by our name.</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 </a:t>
            </a:r>
            <a:endParaRPr lang="en-GB" sz="2400" b="1" dirty="0">
              <a:solidFill>
                <a:prstClr val="black"/>
              </a:solidFill>
              <a:latin typeface="Comic Sans MS" panose="030F0702030302020204" pitchFamily="66" charset="0"/>
            </a:endParaRPr>
          </a:p>
        </p:txBody>
      </p:sp>
      <p:pic>
        <p:nvPicPr>
          <p:cNvPr id="3" name="Justice Celebrate Li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8368" y="322043"/>
            <a:ext cx="609600" cy="609600"/>
          </a:xfrm>
          <a:prstGeom prst="rect">
            <a:avLst/>
          </a:prstGeom>
        </p:spPr>
      </p:pic>
    </p:spTree>
    <p:extLst>
      <p:ext uri="{BB962C8B-B14F-4D97-AF65-F5344CB8AC3E}">
        <p14:creationId xmlns:p14="http://schemas.microsoft.com/office/powerpoint/2010/main" val="362919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383</Words>
  <Application>Microsoft Office PowerPoint</Application>
  <PresentationFormat>On-screen Show (4:3)</PresentationFormat>
  <Paragraphs>74</Paragraphs>
  <Slides>12</Slides>
  <Notes>0</Notes>
  <HiddenSlides>0</HiddenSlides>
  <MMClips>1</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dc:creator>
  <cp:lastModifiedBy>Helen</cp:lastModifiedBy>
  <cp:revision>8</cp:revision>
  <dcterms:created xsi:type="dcterms:W3CDTF">2021-03-07T10:24:02Z</dcterms:created>
  <dcterms:modified xsi:type="dcterms:W3CDTF">2021-03-14T15:36:08Z</dcterms:modified>
</cp:coreProperties>
</file>