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68" r:id="rId4"/>
    <p:sldId id="274" r:id="rId5"/>
    <p:sldId id="275" r:id="rId6"/>
    <p:sldId id="277" r:id="rId7"/>
    <p:sldId id="276" r:id="rId8"/>
    <p:sldId id="278" r:id="rId9"/>
    <p:sldId id="271" r:id="rId10"/>
    <p:sldId id="272" r:id="rId11"/>
    <p:sldId id="273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4587" autoAdjust="0"/>
    <p:restoredTop sz="86384" autoAdjust="0"/>
  </p:normalViewPr>
  <p:slideViewPr>
    <p:cSldViewPr>
      <p:cViewPr>
        <p:scale>
          <a:sx n="90" d="100"/>
          <a:sy n="90" d="100"/>
        </p:scale>
        <p:origin x="-2292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87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96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7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03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05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6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20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4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7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85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6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877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89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85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1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60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92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04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99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2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9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16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310F-9E5C-4352-9074-E7D221E2A5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935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1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aCIq4q9Xuc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23" y="332656"/>
            <a:ext cx="4392488" cy="621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38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Let's sing along! - Intelligent 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2564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9269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Let’s sing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774806"/>
            <a:ext cx="612068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Justice: Celebrate Life  </a:t>
            </a:r>
            <a:endParaRPr lang="en-GB" sz="2800" b="1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600" i="1" dirty="0">
                <a:solidFill>
                  <a:prstClr val="black"/>
                </a:solidFill>
                <a:latin typeface="Comic Sans MS" panose="030F0702030302020204" pitchFamily="66" charset="0"/>
              </a:rPr>
              <a:t>Written by Andrew &amp; Wendy Rayner, Wendy House Music</a:t>
            </a:r>
            <a:endParaRPr lang="en-GB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We stand united; Children, as one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Future for all of the world.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We join together from every land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Part of the family of God.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Everyone precious, everyone loved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All of us known by our name.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Justice Celebrate Lif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8368" y="322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9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260648"/>
            <a:ext cx="75608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life, this gift we are living.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hope, for all of mankind.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love to share with each other.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life, hand in hand.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We pray for freedom, mercy and peace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Justice for all of the world.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We ask God’s blessing on every land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Longing for each child to know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Everyone precious, everyone loved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All of us known by our name.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404664"/>
            <a:ext cx="75608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life, this gift we are living.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hope, for all of mankind.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love to share with each other.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life, hand in hand.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life, this gift we are living.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hope, for all of mankind.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love to share with each other.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life, hand in hand.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life!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55"/>
          <p:cNvSpPr>
            <a:spLocks noChangeArrowheads="1"/>
          </p:cNvSpPr>
          <p:nvPr/>
        </p:nvSpPr>
        <p:spPr bwMode="auto">
          <a:xfrm>
            <a:off x="244639" y="367332"/>
            <a:ext cx="8769517" cy="5971291"/>
          </a:xfrm>
          <a:prstGeom prst="rect">
            <a:avLst/>
          </a:prstGeom>
          <a:solidFill>
            <a:srgbClr val="4169E1"/>
          </a:solidFill>
          <a:ln w="76200" algn="in">
            <a:solidFill>
              <a:srgbClr val="000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224" name="Picture 56" descr="8czngXAMi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03" y="3079287"/>
            <a:ext cx="729248" cy="56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7178" name="Group 57"/>
          <p:cNvGrpSpPr>
            <a:grpSpLocks/>
          </p:cNvGrpSpPr>
          <p:nvPr/>
        </p:nvGrpSpPr>
        <p:grpSpPr bwMode="auto">
          <a:xfrm>
            <a:off x="413321" y="509103"/>
            <a:ext cx="1197206" cy="1331554"/>
            <a:chOff x="117554189" y="106621729"/>
            <a:chExt cx="1492624" cy="1598781"/>
          </a:xfrm>
        </p:grpSpPr>
        <p:sp>
          <p:nvSpPr>
            <p:cNvPr id="7198" name="Oval 58"/>
            <p:cNvSpPr>
              <a:spLocks noChangeArrowheads="1"/>
            </p:cNvSpPr>
            <p:nvPr/>
          </p:nvSpPr>
          <p:spPr bwMode="auto">
            <a:xfrm>
              <a:off x="117554189" y="106621729"/>
              <a:ext cx="1492624" cy="15867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227" name="Picture 59" descr="logo 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0" b="-20097"/>
            <a:stretch>
              <a:fillRect/>
            </a:stretch>
          </p:blipFill>
          <p:spPr bwMode="auto">
            <a:xfrm>
              <a:off x="117616274" y="106623895"/>
              <a:ext cx="1387515" cy="159661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7179" name="Group 60"/>
          <p:cNvGrpSpPr>
            <a:grpSpLocks/>
          </p:cNvGrpSpPr>
          <p:nvPr/>
        </p:nvGrpSpPr>
        <p:grpSpPr bwMode="auto">
          <a:xfrm>
            <a:off x="1213230" y="539617"/>
            <a:ext cx="6832335" cy="5644560"/>
            <a:chOff x="106352789" y="106850329"/>
            <a:chExt cx="7920317" cy="6736977"/>
          </a:xfrm>
        </p:grpSpPr>
        <p:sp>
          <p:nvSpPr>
            <p:cNvPr id="7195" name="Oval 61"/>
            <p:cNvSpPr>
              <a:spLocks noChangeArrowheads="1"/>
            </p:cNvSpPr>
            <p:nvPr/>
          </p:nvSpPr>
          <p:spPr bwMode="auto">
            <a:xfrm>
              <a:off x="106352789" y="106850329"/>
              <a:ext cx="7920317" cy="6736977"/>
            </a:xfrm>
            <a:prstGeom prst="ellipse">
              <a:avLst/>
            </a:prstGeom>
            <a:solidFill>
              <a:srgbClr val="D0DAF8"/>
            </a:solidFill>
            <a:ln w="57150" algn="in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230" name="Picture 62" descr="Community Group Crowd - Free vector graphic on Pixab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72870" y="106997531"/>
              <a:ext cx="7676239" cy="646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7" name="Text Box 63"/>
            <p:cNvSpPr txBox="1">
              <a:spLocks noChangeArrowheads="1"/>
            </p:cNvSpPr>
            <p:nvPr/>
          </p:nvSpPr>
          <p:spPr bwMode="auto">
            <a:xfrm>
              <a:off x="107578661" y="107799804"/>
              <a:ext cx="5418659" cy="5067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Dear God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Thank you for our school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and the amazing opportunities we have.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Thank you God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Thank you for all the work we do and the new things we learn.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Thank you God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Thank you for our church and school community.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Thank you God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Help us to make the right decisions.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Help us God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Help us to consider the needs of others.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and to be a good friend.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 Help us God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Hear our prayer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Amen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232" name="Picture 64" descr="8czngXAMi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377" y="3079287"/>
            <a:ext cx="729248" cy="56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7181" name="Group 65"/>
          <p:cNvGrpSpPr>
            <a:grpSpLocks/>
          </p:cNvGrpSpPr>
          <p:nvPr/>
        </p:nvGrpSpPr>
        <p:grpSpPr bwMode="auto">
          <a:xfrm>
            <a:off x="542128" y="4961048"/>
            <a:ext cx="939592" cy="1149192"/>
            <a:chOff x="105359948" y="112126059"/>
            <a:chExt cx="1089213" cy="1371600"/>
          </a:xfrm>
        </p:grpSpPr>
        <p:grpSp>
          <p:nvGrpSpPr>
            <p:cNvPr id="7190" name="Group 66"/>
            <p:cNvGrpSpPr>
              <a:grpSpLocks/>
            </p:cNvGrpSpPr>
            <p:nvPr/>
          </p:nvGrpSpPr>
          <p:grpSpPr bwMode="auto">
            <a:xfrm>
              <a:off x="105359948" y="112126059"/>
              <a:ext cx="1089213" cy="1371600"/>
              <a:chOff x="105283748" y="112087959"/>
              <a:chExt cx="1089213" cy="1371600"/>
            </a:xfrm>
          </p:grpSpPr>
          <p:sp>
            <p:nvSpPr>
              <p:cNvPr id="7193" name="Oval 67"/>
              <p:cNvSpPr>
                <a:spLocks noChangeArrowheads="1"/>
              </p:cNvSpPr>
              <p:nvPr/>
            </p:nvSpPr>
            <p:spPr bwMode="auto">
              <a:xfrm>
                <a:off x="105283748" y="112087959"/>
                <a:ext cx="1089213" cy="1371600"/>
              </a:xfrm>
              <a:prstGeom prst="ellipse">
                <a:avLst/>
              </a:prstGeom>
              <a:solidFill>
                <a:srgbClr val="D0DAF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in">
                    <a:solidFill>
                      <a:srgbClr val="0000C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7236" name="Picture 68" descr="Icon Hands #22670 - Free Icons Librar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41" t="4004" r="39999" b="70837"/>
              <a:stretch>
                <a:fillRect/>
              </a:stretch>
            </p:blipFill>
            <p:spPr bwMode="auto">
              <a:xfrm>
                <a:off x="105470334" y="112499594"/>
                <a:ext cx="709884" cy="880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92" name="Text Box 69"/>
            <p:cNvSpPr txBox="1">
              <a:spLocks noChangeArrowheads="1"/>
            </p:cNvSpPr>
            <p:nvPr/>
          </p:nvSpPr>
          <p:spPr bwMode="auto">
            <a:xfrm>
              <a:off x="105422865" y="112264227"/>
              <a:ext cx="963379" cy="304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Inspire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83" name="Group 70"/>
          <p:cNvGrpSpPr>
            <a:grpSpLocks/>
          </p:cNvGrpSpPr>
          <p:nvPr/>
        </p:nvGrpSpPr>
        <p:grpSpPr bwMode="auto">
          <a:xfrm>
            <a:off x="7810426" y="600285"/>
            <a:ext cx="1016924" cy="1149192"/>
            <a:chOff x="113883142" y="106796541"/>
            <a:chExt cx="1178859" cy="1371600"/>
          </a:xfrm>
        </p:grpSpPr>
        <p:sp>
          <p:nvSpPr>
            <p:cNvPr id="7188" name="Oval 71"/>
            <p:cNvSpPr>
              <a:spLocks noChangeArrowheads="1"/>
            </p:cNvSpPr>
            <p:nvPr/>
          </p:nvSpPr>
          <p:spPr bwMode="auto">
            <a:xfrm>
              <a:off x="113927965" y="106796541"/>
              <a:ext cx="1089213" cy="1371600"/>
            </a:xfrm>
            <a:prstGeom prst="ellipse">
              <a:avLst/>
            </a:prstGeom>
            <a:solidFill>
              <a:srgbClr val="D0DA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in">
                  <a:solidFill>
                    <a:srgbClr val="0000C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89" name="Text Box 72"/>
            <p:cNvSpPr txBox="1">
              <a:spLocks noChangeArrowheads="1"/>
            </p:cNvSpPr>
            <p:nvPr/>
          </p:nvSpPr>
          <p:spPr bwMode="auto">
            <a:xfrm>
              <a:off x="114155725" y="107787479"/>
              <a:ext cx="705622" cy="187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Care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241" name="Picture 73" descr="Giving Hands Icon #316431 - Free Icons Librar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83142" y="106796541"/>
              <a:ext cx="1178859" cy="1178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4" name="Group 74"/>
          <p:cNvGrpSpPr>
            <a:grpSpLocks/>
          </p:cNvGrpSpPr>
          <p:nvPr/>
        </p:nvGrpSpPr>
        <p:grpSpPr bwMode="auto">
          <a:xfrm>
            <a:off x="7849092" y="4961048"/>
            <a:ext cx="939592" cy="1149192"/>
            <a:chOff x="109600253" y="112081236"/>
            <a:chExt cx="1089213" cy="1371600"/>
          </a:xfrm>
        </p:grpSpPr>
        <p:sp>
          <p:nvSpPr>
            <p:cNvPr id="7185" name="Oval 75"/>
            <p:cNvSpPr>
              <a:spLocks noChangeArrowheads="1"/>
            </p:cNvSpPr>
            <p:nvPr/>
          </p:nvSpPr>
          <p:spPr bwMode="auto">
            <a:xfrm>
              <a:off x="109600253" y="112081236"/>
              <a:ext cx="1089213" cy="1371600"/>
            </a:xfrm>
            <a:prstGeom prst="ellipse">
              <a:avLst/>
            </a:prstGeom>
            <a:solidFill>
              <a:srgbClr val="D0DA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in">
                  <a:solidFill>
                    <a:srgbClr val="0000C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244" name="Picture 76" descr="Achieve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56084" y="112457989"/>
              <a:ext cx="777551" cy="914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7187" name="Text Box 77"/>
            <p:cNvSpPr txBox="1">
              <a:spLocks noChangeArrowheads="1"/>
            </p:cNvSpPr>
            <p:nvPr/>
          </p:nvSpPr>
          <p:spPr bwMode="auto">
            <a:xfrm>
              <a:off x="109646275" y="112185905"/>
              <a:ext cx="963380" cy="304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Achieve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61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9431" y="2240851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We have gathered in the name of 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God the father, Son and Holy Spirit, 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to worship together 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and think about our value justice.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31" name="Picture 7" descr="Download Melting Candle Clipart Candle Flame - Clip Art Candle - Full Size  PNG Image - PNGki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2818" r="20446" b="961"/>
          <a:stretch/>
        </p:blipFill>
        <p:spPr bwMode="auto">
          <a:xfrm>
            <a:off x="3841543" y="4764637"/>
            <a:ext cx="1491417" cy="19297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34357" y="509218"/>
            <a:ext cx="1197206" cy="1331554"/>
            <a:chOff x="117554189" y="106621729"/>
            <a:chExt cx="1492624" cy="1598781"/>
          </a:xfrm>
        </p:grpSpPr>
        <p:sp>
          <p:nvSpPr>
            <p:cNvPr id="8" name="Oval 58"/>
            <p:cNvSpPr>
              <a:spLocks noChangeArrowheads="1"/>
            </p:cNvSpPr>
            <p:nvPr/>
          </p:nvSpPr>
          <p:spPr bwMode="auto">
            <a:xfrm>
              <a:off x="117554189" y="106621729"/>
              <a:ext cx="1492624" cy="15867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9" name="Picture 59" descr="logo 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0" b="-20097"/>
            <a:stretch>
              <a:fillRect/>
            </a:stretch>
          </p:blipFill>
          <p:spPr bwMode="auto">
            <a:xfrm>
              <a:off x="117616274" y="106623895"/>
              <a:ext cx="1387515" cy="159661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436568" y="5008180"/>
            <a:ext cx="1192784" cy="1442683"/>
            <a:chOff x="105359948" y="112126059"/>
            <a:chExt cx="1089213" cy="1371600"/>
          </a:xfrm>
        </p:grpSpPr>
        <p:grpSp>
          <p:nvGrpSpPr>
            <p:cNvPr id="11" name="Group 66"/>
            <p:cNvGrpSpPr>
              <a:grpSpLocks/>
            </p:cNvGrpSpPr>
            <p:nvPr/>
          </p:nvGrpSpPr>
          <p:grpSpPr bwMode="auto">
            <a:xfrm>
              <a:off x="105359948" y="112126059"/>
              <a:ext cx="1089213" cy="1371600"/>
              <a:chOff x="105283748" y="112087959"/>
              <a:chExt cx="1089213" cy="1371600"/>
            </a:xfrm>
          </p:grpSpPr>
          <p:sp>
            <p:nvSpPr>
              <p:cNvPr id="13" name="Oval 67"/>
              <p:cNvSpPr>
                <a:spLocks noChangeArrowheads="1"/>
              </p:cNvSpPr>
              <p:nvPr/>
            </p:nvSpPr>
            <p:spPr bwMode="auto">
              <a:xfrm>
                <a:off x="105283748" y="112087959"/>
                <a:ext cx="1089213" cy="1371600"/>
              </a:xfrm>
              <a:prstGeom prst="ellipse">
                <a:avLst/>
              </a:prstGeom>
              <a:solidFill>
                <a:srgbClr val="D0DAF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in">
                    <a:solidFill>
                      <a:srgbClr val="0000C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4" name="Picture 68" descr="Icon Hands #22670 - Free Icons Librar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41" t="4004" r="39999" b="70837"/>
              <a:stretch>
                <a:fillRect/>
              </a:stretch>
            </p:blipFill>
            <p:spPr bwMode="auto">
              <a:xfrm>
                <a:off x="105470334" y="112499594"/>
                <a:ext cx="709884" cy="880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 Box 69"/>
            <p:cNvSpPr txBox="1">
              <a:spLocks noChangeArrowheads="1"/>
            </p:cNvSpPr>
            <p:nvPr/>
          </p:nvSpPr>
          <p:spPr bwMode="auto">
            <a:xfrm>
              <a:off x="105422865" y="112264227"/>
              <a:ext cx="963379" cy="304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Inspire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>
            <a:off x="7669802" y="480718"/>
            <a:ext cx="1259790" cy="1388555"/>
            <a:chOff x="113883142" y="106796541"/>
            <a:chExt cx="1178859" cy="1371600"/>
          </a:xfrm>
        </p:grpSpPr>
        <p:sp>
          <p:nvSpPr>
            <p:cNvPr id="16" name="Oval 71"/>
            <p:cNvSpPr>
              <a:spLocks noChangeArrowheads="1"/>
            </p:cNvSpPr>
            <p:nvPr/>
          </p:nvSpPr>
          <p:spPr bwMode="auto">
            <a:xfrm>
              <a:off x="113927965" y="106796541"/>
              <a:ext cx="1089213" cy="1371600"/>
            </a:xfrm>
            <a:prstGeom prst="ellipse">
              <a:avLst/>
            </a:prstGeom>
            <a:solidFill>
              <a:srgbClr val="D0DA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in">
                  <a:solidFill>
                    <a:srgbClr val="0000C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Text Box 72"/>
            <p:cNvSpPr txBox="1">
              <a:spLocks noChangeArrowheads="1"/>
            </p:cNvSpPr>
            <p:nvPr/>
          </p:nvSpPr>
          <p:spPr bwMode="auto">
            <a:xfrm>
              <a:off x="114155725" y="107787479"/>
              <a:ext cx="705622" cy="187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Care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73" descr="Giving Hands Icon #316431 - Free Icons Librar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83142" y="106796541"/>
              <a:ext cx="1178859" cy="1178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74"/>
          <p:cNvGrpSpPr>
            <a:grpSpLocks/>
          </p:cNvGrpSpPr>
          <p:nvPr/>
        </p:nvGrpSpPr>
        <p:grpSpPr bwMode="auto">
          <a:xfrm>
            <a:off x="7689135" y="5019381"/>
            <a:ext cx="1221124" cy="1420280"/>
            <a:chOff x="109600253" y="112081236"/>
            <a:chExt cx="1089213" cy="1371600"/>
          </a:xfrm>
        </p:grpSpPr>
        <p:sp>
          <p:nvSpPr>
            <p:cNvPr id="20" name="Oval 75"/>
            <p:cNvSpPr>
              <a:spLocks noChangeArrowheads="1"/>
            </p:cNvSpPr>
            <p:nvPr/>
          </p:nvSpPr>
          <p:spPr bwMode="auto">
            <a:xfrm>
              <a:off x="109600253" y="112081236"/>
              <a:ext cx="1089213" cy="1371600"/>
            </a:xfrm>
            <a:prstGeom prst="ellipse">
              <a:avLst/>
            </a:prstGeom>
            <a:solidFill>
              <a:srgbClr val="D0DA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in">
                  <a:solidFill>
                    <a:srgbClr val="0000C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" name="Picture 76" descr="Achieve cop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56084" y="112457989"/>
              <a:ext cx="777551" cy="914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22" name="Text Box 77"/>
            <p:cNvSpPr txBox="1">
              <a:spLocks noChangeArrowheads="1"/>
            </p:cNvSpPr>
            <p:nvPr/>
          </p:nvSpPr>
          <p:spPr bwMode="auto">
            <a:xfrm>
              <a:off x="109646275" y="112185905"/>
              <a:ext cx="963380" cy="304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Achieve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3" name="Picture 7" descr="Download Melting Candle Clipart Candle Flame - Clip Art Candle - Full Size  PNG Image - PNGki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2818" r="20446" b="961"/>
          <a:stretch/>
        </p:blipFill>
        <p:spPr bwMode="auto">
          <a:xfrm>
            <a:off x="3841543" y="210111"/>
            <a:ext cx="1491417" cy="19297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6" descr="8czngXAMi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03" y="3079287"/>
            <a:ext cx="729248" cy="56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64" descr="8czngXAMi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377" y="3079287"/>
            <a:ext cx="729248" cy="56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43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8024" y="764704"/>
            <a:ext cx="3923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3600" dirty="0" smtClean="0">
                <a:latin typeface="Comic Sans MS" panose="030F0702030302020204" pitchFamily="66" charset="0"/>
              </a:rPr>
              <a:t>Keeping </a:t>
            </a:r>
          </a:p>
          <a:p>
            <a:pPr algn="ctr">
              <a:lnSpc>
                <a:spcPct val="200000"/>
              </a:lnSpc>
            </a:pPr>
            <a:r>
              <a:rPr lang="en-GB" sz="3600" dirty="0" smtClean="0">
                <a:latin typeface="Comic Sans MS" panose="030F0702030302020204" pitchFamily="66" charset="0"/>
              </a:rPr>
              <a:t>God’s Rules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76671"/>
            <a:ext cx="3960441" cy="560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Highway Code : AA Publishing : 9780749552572 : Blackwell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4244578" cy="61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1268760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Some of you may recognise this book and know what it is for.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2R8EsankTgOyIgS49ln_Czr--SvF_UAwAE5xqiAfMKpv6mmiF-yy5bUD3uiw&amp;usqp=C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11" y="737931"/>
            <a:ext cx="2114823" cy="211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RrNywHPSX_u8nq_ikd3344Lwm6a-4BiiFy5ms6uIV3htjXP35O6Dy8QZKBhCxTwxCpiXTeZd-e&amp;usqp=C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451" y="1124744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Priority signs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8" descr="Priority signs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10" descr="Priority signs - Wikipe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3" descr="Priority signs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3" name="Picture 15" descr="Priority signs | Traffic signs: Slove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1383"/>
            <a:ext cx="1805186" cy="180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s://www.parrs.co.uk/images/one-way-sign-p8221-20102_imag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7" t="30810" r="24760" b="31068"/>
          <a:stretch/>
        </p:blipFill>
        <p:spPr bwMode="auto">
          <a:xfrm>
            <a:off x="2123728" y="3280658"/>
            <a:ext cx="2072055" cy="156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Road Signs T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873" y="2413555"/>
            <a:ext cx="2306749" cy="200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7975" y="203527"/>
            <a:ext cx="814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 you know what these signs mean?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975" y="5517232"/>
            <a:ext cx="8512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need rules of the road to make sure everyone knows how to behave and keep safe.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3644" y="145780"/>
            <a:ext cx="7000844" cy="828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GB" sz="2800" dirty="0" smtClean="0">
                <a:latin typeface="Comic Sans MS" panose="030F0702030302020204" pitchFamily="66" charset="0"/>
              </a:rPr>
              <a:t>Story: The Ten Commandments</a:t>
            </a:r>
            <a:endParaRPr lang="en-GB" sz="28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AutoShape 2" descr="talking-book - Spalding Public LibrarySpalding Public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talking-book - Spalding Public LibrarySpalding Public Libr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talking-book - Spalding Public LibrarySpalding Public Libra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talking-book - Spalding Public LibrarySpalding Public Librar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" r="6501" b="-1"/>
          <a:stretch/>
        </p:blipFill>
        <p:spPr bwMode="auto">
          <a:xfrm>
            <a:off x="307172" y="292272"/>
            <a:ext cx="1656472" cy="1584451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2356" y="2492896"/>
            <a:ext cx="83600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Long ago God wanted to show his people how to behave towards one another and treat each other justly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He gave Moses, who was the leader of the people, some special rules.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They </a:t>
            </a:r>
            <a:r>
              <a:rPr lang="en-GB" sz="2000" dirty="0">
                <a:latin typeface="Comic Sans MS" panose="030F0702030302020204" pitchFamily="66" charset="0"/>
              </a:rPr>
              <a:t>became known as the Ten Commandments.</a:t>
            </a:r>
          </a:p>
        </p:txBody>
      </p:sp>
    </p:spTree>
    <p:extLst>
      <p:ext uri="{BB962C8B-B14F-4D97-AF65-F5344CB8AC3E}">
        <p14:creationId xmlns:p14="http://schemas.microsoft.com/office/powerpoint/2010/main" val="15201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7981" y="9087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0" dirty="0" smtClean="0">
                <a:hlinkClick r:id="rId2"/>
              </a:rPr>
              <a:t>The Ten Commandments </a:t>
            </a:r>
          </a:p>
          <a:p>
            <a:pPr algn="ctr"/>
            <a:r>
              <a:rPr lang="en-GB" sz="3600" dirty="0" smtClean="0">
                <a:hlinkClick r:id="rId2"/>
              </a:rPr>
              <a:t>video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1907704" y="5157192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https://www.youtube.com/watch?v=OaCIq4q9Xuc</a:t>
            </a:r>
          </a:p>
        </p:txBody>
      </p:sp>
    </p:spTree>
    <p:extLst>
      <p:ext uri="{BB962C8B-B14F-4D97-AF65-F5344CB8AC3E}">
        <p14:creationId xmlns:p14="http://schemas.microsoft.com/office/powerpoint/2010/main" val="18144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ading and Reflecting on Texts Pics and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2201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54868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Reflecting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844824"/>
            <a:ext cx="86022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Take a few moments to think about 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ten commandments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Are they something you would like to try and follow?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Do you think some are easier to stick to than others?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What could </a:t>
            </a:r>
            <a:r>
              <a:rPr lang="en-GB" sz="2400" dirty="0">
                <a:latin typeface="Comic Sans MS" panose="030F0702030302020204" pitchFamily="66" charset="0"/>
              </a:rPr>
              <a:t>y</a:t>
            </a:r>
            <a:r>
              <a:rPr lang="en-GB" sz="2400" dirty="0" smtClean="0">
                <a:latin typeface="Comic Sans MS" panose="030F0702030302020204" pitchFamily="66" charset="0"/>
              </a:rPr>
              <a:t>ou do to show that you love your neighbour as you </a:t>
            </a:r>
            <a:r>
              <a:rPr lang="en-GB" sz="2400" smtClean="0">
                <a:latin typeface="Comic Sans MS" panose="030F0702030302020204" pitchFamily="66" charset="0"/>
              </a:rPr>
              <a:t>love yourself?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4" descr="8czngXAMi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76672"/>
            <a:ext cx="1846669" cy="143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64" descr="8czngXAMi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0619" y="5013176"/>
            <a:ext cx="1846669" cy="143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5656" y="1772816"/>
            <a:ext cx="6912768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Dear Lord</a:t>
            </a:r>
            <a:r>
              <a:rPr lang="en-GB" sz="2000" dirty="0" smtClean="0">
                <a:latin typeface="Comic Sans MS" panose="030F0702030302020204" pitchFamily="66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mic Sans MS" panose="030F0702030302020204" pitchFamily="66" charset="0"/>
              </a:rPr>
              <a:t>God </a:t>
            </a:r>
            <a:r>
              <a:rPr lang="en-US" sz="2000" dirty="0">
                <a:latin typeface="Comic Sans MS" panose="030F0702030302020204" pitchFamily="66" charset="0"/>
              </a:rPr>
              <a:t>of justice and mercy,</a:t>
            </a: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You love us and want the best for us.</a:t>
            </a: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Thank you for helping us to know the right way to live.</a:t>
            </a: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May your ways be our ways,</a:t>
            </a: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So that all that we do and say is </a:t>
            </a:r>
            <a:r>
              <a:rPr lang="en-US" sz="2000" dirty="0" err="1">
                <a:latin typeface="Comic Sans MS" panose="030F0702030302020204" pitchFamily="66" charset="0"/>
              </a:rPr>
              <a:t>honouring</a:t>
            </a:r>
            <a:r>
              <a:rPr lang="en-US" sz="2000" dirty="0">
                <a:latin typeface="Comic Sans MS" panose="030F0702030302020204" pitchFamily="66" charset="0"/>
              </a:rPr>
              <a:t> to you.</a:t>
            </a: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In the name of Jesus,</a:t>
            </a: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Our </a:t>
            </a:r>
            <a:r>
              <a:rPr lang="en-US" sz="2000" dirty="0" err="1">
                <a:latin typeface="Comic Sans MS" panose="030F0702030302020204" pitchFamily="66" charset="0"/>
              </a:rPr>
              <a:t>Saviour</a:t>
            </a:r>
            <a:r>
              <a:rPr lang="en-US" sz="2000" dirty="0">
                <a:latin typeface="Comic Sans MS" panose="030F0702030302020204" pitchFamily="66" charset="0"/>
              </a:rPr>
              <a:t> and guide.</a:t>
            </a: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Amen</a:t>
            </a: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/>
              <a:t> 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2924824" y="579423"/>
            <a:ext cx="4850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u="sng" dirty="0">
                <a:solidFill>
                  <a:prstClr val="white"/>
                </a:solidFill>
                <a:latin typeface="Comic Sans MS" panose="030F0702030302020204" pitchFamily="66" charset="0"/>
              </a:rPr>
              <a:t>A prayer for living well</a:t>
            </a:r>
            <a:r>
              <a:rPr lang="en-US" sz="2800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endParaRPr lang="en-GB" sz="28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8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413</Words>
  <Application>Microsoft Office PowerPoint</Application>
  <PresentationFormat>On-screen Show (4:3)</PresentationFormat>
  <Paragraphs>97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</dc:creator>
  <cp:lastModifiedBy>Helen</cp:lastModifiedBy>
  <cp:revision>16</cp:revision>
  <dcterms:created xsi:type="dcterms:W3CDTF">2021-03-07T10:24:02Z</dcterms:created>
  <dcterms:modified xsi:type="dcterms:W3CDTF">2021-04-06T14:55:09Z</dcterms:modified>
</cp:coreProperties>
</file>