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91" r:id="rId5"/>
    <p:sldId id="277" r:id="rId6"/>
    <p:sldId id="266" r:id="rId7"/>
    <p:sldId id="288" r:id="rId8"/>
    <p:sldId id="296" r:id="rId9"/>
    <p:sldId id="297" r:id="rId10"/>
    <p:sldId id="298" r:id="rId11"/>
    <p:sldId id="299" r:id="rId12"/>
    <p:sldId id="267" r:id="rId13"/>
    <p:sldId id="300" r:id="rId14"/>
    <p:sldId id="272" r:id="rId15"/>
    <p:sldId id="292" r:id="rId16"/>
    <p:sldId id="293" r:id="rId17"/>
    <p:sldId id="294" r:id="rId18"/>
    <p:sldId id="295"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00FF"/>
    <a:srgbClr val="7BA8DF"/>
    <a:srgbClr val="006600"/>
    <a:srgbClr val="FFD9FF"/>
    <a:srgbClr val="FF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1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A4543D-52ED-4DB2-974D-D9E201976D5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353221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A4543D-52ED-4DB2-974D-D9E201976D5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1651224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A4543D-52ED-4DB2-974D-D9E201976D5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407676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9725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15197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31671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742556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606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286735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4512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80652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A4543D-52ED-4DB2-974D-D9E201976D5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157707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86034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73066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9463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6275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299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7544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9738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56181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4782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089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A4543D-52ED-4DB2-974D-D9E201976D5D}" type="datetimeFigureOut">
              <a:rPr lang="en-GB" smtClean="0"/>
              <a:t>12/06/2021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211146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6051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9226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09572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6224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74002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098753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994423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893444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8" name="Footer Placeholder 7"/>
          <p:cNvSpPr>
            <a:spLocks noGrp="1"/>
          </p:cNvSpPr>
          <p:nvPr>
            <p:ph type="ftr" sz="quarter" idx="11"/>
          </p:nvPr>
        </p:nvSpPr>
        <p:spPr/>
        <p:txBody>
          <a:bodyPr/>
          <a:lstStyle/>
          <a:p>
            <a:endParaRPr lang="en-GB">
              <a:solidFill>
                <a:prstClr val="white">
                  <a:tint val="75000"/>
                </a:prstClr>
              </a:solidFill>
            </a:endParaRPr>
          </a:p>
        </p:txBody>
      </p:sp>
      <p:sp>
        <p:nvSpPr>
          <p:cNvPr id="9" name="Slide Number Placeholder 8"/>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0574286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4" name="Footer Placeholder 3"/>
          <p:cNvSpPr>
            <a:spLocks noGrp="1"/>
          </p:cNvSpPr>
          <p:nvPr>
            <p:ph type="ftr" sz="quarter" idx="11"/>
          </p:nvPr>
        </p:nvSpPr>
        <p:spPr/>
        <p:txBody>
          <a:bodyPr/>
          <a:lstStyle/>
          <a:p>
            <a:endParaRPr lang="en-GB">
              <a:solidFill>
                <a:prstClr val="white">
                  <a:tint val="75000"/>
                </a:prstClr>
              </a:solidFill>
            </a:endParaRPr>
          </a:p>
        </p:txBody>
      </p:sp>
      <p:sp>
        <p:nvSpPr>
          <p:cNvPr id="5" name="Slide Number Placeholder 4"/>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423039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A4543D-52ED-4DB2-974D-D9E201976D5D}" type="datetimeFigureOut">
              <a:rPr lang="en-GB" smtClean="0"/>
              <a:t>12/06/2021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26694423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668100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6395830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6" name="Footer Placeholder 5"/>
          <p:cNvSpPr>
            <a:spLocks noGrp="1"/>
          </p:cNvSpPr>
          <p:nvPr>
            <p:ph type="ftr" sz="quarter" idx="11"/>
          </p:nvPr>
        </p:nvSpPr>
        <p:spPr/>
        <p:txBody>
          <a:bodyPr/>
          <a:lstStyle/>
          <a:p>
            <a:endParaRPr lang="en-GB">
              <a:solidFill>
                <a:prstClr val="white">
                  <a:tint val="75000"/>
                </a:prstClr>
              </a:solidFill>
            </a:endParaRPr>
          </a:p>
        </p:txBody>
      </p:sp>
      <p:sp>
        <p:nvSpPr>
          <p:cNvPr id="7" name="Slide Number Placeholder 6"/>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5054559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907583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11"/>
          </p:nvPr>
        </p:nvSpPr>
        <p:spPr/>
        <p:txBody>
          <a:bodyPr/>
          <a:lstStyle/>
          <a:p>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41084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A4543D-52ED-4DB2-974D-D9E201976D5D}" type="datetimeFigureOut">
              <a:rPr lang="en-GB" smtClean="0"/>
              <a:t>12/06/2021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4049403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A4543D-52ED-4DB2-974D-D9E201976D5D}" type="datetimeFigureOut">
              <a:rPr lang="en-GB" smtClean="0"/>
              <a:t>12/06/2021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347908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4543D-52ED-4DB2-974D-D9E201976D5D}" type="datetimeFigureOut">
              <a:rPr lang="en-GB" smtClean="0"/>
              <a:t>12/06/2021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352070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4543D-52ED-4DB2-974D-D9E201976D5D}" type="datetimeFigureOut">
              <a:rPr lang="en-GB" smtClean="0"/>
              <a:t>12/06/2021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190766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4543D-52ED-4DB2-974D-D9E201976D5D}" type="datetimeFigureOut">
              <a:rPr lang="en-GB" smtClean="0"/>
              <a:t>12/06/2021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36D67D-44D1-4430-9AD6-41CF76E7DACA}" type="slidenum">
              <a:rPr lang="en-GB" smtClean="0"/>
              <a:t>‹#›</a:t>
            </a:fld>
            <a:endParaRPr lang="en-GB"/>
          </a:p>
        </p:txBody>
      </p:sp>
    </p:spTree>
    <p:extLst>
      <p:ext uri="{BB962C8B-B14F-4D97-AF65-F5344CB8AC3E}">
        <p14:creationId xmlns:p14="http://schemas.microsoft.com/office/powerpoint/2010/main" val="195989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BA8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4543D-52ED-4DB2-974D-D9E201976D5D}" type="datetimeFigureOut">
              <a:rPr lang="en-GB" smtClean="0"/>
              <a:t>12/06/2021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6D67D-44D1-4430-9AD6-41CF76E7DACA}" type="slidenum">
              <a:rPr lang="en-GB" smtClean="0"/>
              <a:t>‹#›</a:t>
            </a:fld>
            <a:endParaRPr lang="en-GB"/>
          </a:p>
        </p:txBody>
      </p:sp>
    </p:spTree>
    <p:extLst>
      <p:ext uri="{BB962C8B-B14F-4D97-AF65-F5344CB8AC3E}">
        <p14:creationId xmlns:p14="http://schemas.microsoft.com/office/powerpoint/2010/main" val="1659144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BA8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310F-9E5C-4352-9074-E7D221E2A58A}"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0314-861A-4C08-B9CF-51ED148D19E5}"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8904791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BA8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CD881-B923-4A20-A32F-6371E3F829DA}" type="datetimeFigureOut">
              <a:rPr lang="en-GB" smtClean="0">
                <a:solidFill>
                  <a:prstClr val="black">
                    <a:tint val="75000"/>
                  </a:prstClr>
                </a:solidFill>
              </a:rPr>
              <a:pPr/>
              <a:t>12/06/2021</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C5641-1583-4DDC-A26A-810D2289D08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91564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7BA8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0198DE-901F-4A56-90B0-B0D27EECE371}" type="datetimeFigureOut">
              <a:rPr lang="en-GB" smtClean="0">
                <a:solidFill>
                  <a:prstClr val="white">
                    <a:tint val="75000"/>
                  </a:prstClr>
                </a:solidFill>
              </a:rPr>
              <a:pPr/>
              <a:t>12/06/2021</a:t>
            </a:fld>
            <a:endParaRPr lang="en-GB">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3B0F1-40C8-40DB-B6E8-29D7453FF9FD}"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146494757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32656"/>
            <a:ext cx="4368366" cy="6179124"/>
          </a:xfrm>
          <a:prstGeom prst="rect">
            <a:avLst/>
          </a:prstGeom>
        </p:spPr>
      </p:pic>
    </p:spTree>
    <p:extLst>
      <p:ext uri="{BB962C8B-B14F-4D97-AF65-F5344CB8AC3E}">
        <p14:creationId xmlns:p14="http://schemas.microsoft.com/office/powerpoint/2010/main" val="2706010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332656"/>
            <a:ext cx="1368152" cy="1224136"/>
            <a:chOff x="323528" y="332656"/>
            <a:chExt cx="1872208" cy="1512168"/>
          </a:xfrm>
        </p:grpSpPr>
        <p:sp>
          <p:nvSpPr>
            <p:cNvPr id="2" name="Oval 1"/>
            <p:cNvSpPr/>
            <p:nvPr/>
          </p:nvSpPr>
          <p:spPr>
            <a:xfrm>
              <a:off x="323528" y="332656"/>
              <a:ext cx="1872208" cy="15121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pic>
          <p:nvPicPr>
            <p:cNvPr id="7170" name="Picture 2" descr="Free Responding Cliparts, Download Free Responding Cliparts png images,  Free ClipArts on Clipart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641" y="521266"/>
              <a:ext cx="1355982" cy="103552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2339752" y="602184"/>
            <a:ext cx="1778051" cy="461665"/>
          </a:xfrm>
          <a:prstGeom prst="rect">
            <a:avLst/>
          </a:prstGeom>
        </p:spPr>
        <p:txBody>
          <a:bodyPr wrap="none">
            <a:spAutoFit/>
          </a:bodyPr>
          <a:lstStyle/>
          <a:p>
            <a:pPr lvl="0" algn="ctr"/>
            <a:r>
              <a:rPr lang="en-GB" sz="2400" b="1" dirty="0" smtClean="0">
                <a:solidFill>
                  <a:srgbClr val="7030A0"/>
                </a:solidFill>
                <a:latin typeface="Comic Sans MS" panose="030F0702030302020204" pitchFamily="66" charset="0"/>
              </a:rPr>
              <a:t>Responding</a:t>
            </a:r>
            <a:endParaRPr lang="en-GB" sz="2400" b="1" dirty="0">
              <a:solidFill>
                <a:srgbClr val="7030A0"/>
              </a:solidFill>
              <a:latin typeface="Comic Sans MS" panose="030F0702030302020204" pitchFamily="66" charset="0"/>
            </a:endParaRPr>
          </a:p>
        </p:txBody>
      </p:sp>
      <p:sp>
        <p:nvSpPr>
          <p:cNvPr id="5" name="TextBox 4"/>
          <p:cNvSpPr txBox="1"/>
          <p:nvPr/>
        </p:nvSpPr>
        <p:spPr>
          <a:xfrm>
            <a:off x="512149" y="1916832"/>
            <a:ext cx="8092299" cy="1477328"/>
          </a:xfrm>
          <a:prstGeom prst="rect">
            <a:avLst/>
          </a:prstGeom>
          <a:noFill/>
        </p:spPr>
        <p:txBody>
          <a:bodyPr wrap="square" rtlCol="0">
            <a:spAutoFit/>
          </a:bodyPr>
          <a:lstStyle/>
          <a:p>
            <a:pPr>
              <a:lnSpc>
                <a:spcPct val="150000"/>
              </a:lnSpc>
            </a:pPr>
            <a:r>
              <a:rPr lang="en-GB" sz="2000" dirty="0" smtClean="0">
                <a:latin typeface="Comic Sans MS" panose="030F0702030302020204" pitchFamily="66" charset="0"/>
              </a:rPr>
              <a:t>Most people would agree that it feels better inside if we tell the whole truth. This week when you are tempted to avoid the whole truth, remember the promise that people make in court:</a:t>
            </a:r>
            <a:endParaRPr lang="en-GB" sz="2000" dirty="0">
              <a:latin typeface="Comic Sans MS" panose="030F0702030302020204" pitchFamily="66" charset="0"/>
            </a:endParaRPr>
          </a:p>
        </p:txBody>
      </p:sp>
      <p:sp>
        <p:nvSpPr>
          <p:cNvPr id="6" name="Rectangle 5"/>
          <p:cNvSpPr/>
          <p:nvPr/>
        </p:nvSpPr>
        <p:spPr>
          <a:xfrm>
            <a:off x="4117803" y="4134533"/>
            <a:ext cx="4572000" cy="1887953"/>
          </a:xfrm>
          <a:prstGeom prst="rect">
            <a:avLst/>
          </a:prstGeom>
        </p:spPr>
        <p:txBody>
          <a:bodyPr>
            <a:spAutoFit/>
          </a:bodyPr>
          <a:lstStyle/>
          <a:p>
            <a:pPr lvl="0">
              <a:lnSpc>
                <a:spcPct val="150000"/>
              </a:lnSpc>
            </a:pPr>
            <a:r>
              <a:rPr lang="en-GB" dirty="0">
                <a:solidFill>
                  <a:prstClr val="black"/>
                </a:solidFill>
                <a:latin typeface="Comic Sans MS" panose="030F0702030302020204" pitchFamily="66" charset="0"/>
              </a:rPr>
              <a:t>“</a:t>
            </a:r>
            <a:r>
              <a:rPr lang="en-GB" sz="2000" dirty="0">
                <a:solidFill>
                  <a:prstClr val="black"/>
                </a:solidFill>
                <a:latin typeface="Comic Sans MS" panose="030F0702030302020204" pitchFamily="66" charset="0"/>
              </a:rPr>
              <a:t>I promise before Almighty God that the evidence which I shall give shall be the truth, the whole truth, and nothing but the truth.”</a:t>
            </a:r>
            <a:endParaRPr lang="en-GB" sz="2000" dirty="0">
              <a:solidFill>
                <a:prstClr val="black"/>
              </a:solidFill>
              <a:latin typeface="Comic Sans MS" panose="030F0702030302020204" pitchFamily="66" charset="0"/>
            </a:endParaRPr>
          </a:p>
        </p:txBody>
      </p:sp>
      <p:pic>
        <p:nvPicPr>
          <p:cNvPr id="8" name="Picture 2" descr="Lawyer recommends a single, secular oath to be sworn in court - National  Secular Socie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49" y="4011199"/>
            <a:ext cx="3248819" cy="2163714"/>
          </a:xfrm>
          <a:prstGeom prst="ellipse">
            <a:avLst/>
          </a:prstGeom>
          <a:ln w="38100" cap="rnd">
            <a:solidFill>
              <a:schemeClr val="tx1"/>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23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4" descr="8czngXAM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5536" y="224072"/>
            <a:ext cx="1188114" cy="9208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 name="Picture 64" descr="8czngXAM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63380" y="5666898"/>
            <a:ext cx="1259632" cy="976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Rectangle 4"/>
          <p:cNvSpPr/>
          <p:nvPr/>
        </p:nvSpPr>
        <p:spPr>
          <a:xfrm>
            <a:off x="2483768" y="422898"/>
            <a:ext cx="4776115" cy="523220"/>
          </a:xfrm>
          <a:prstGeom prst="rect">
            <a:avLst/>
          </a:prstGeom>
        </p:spPr>
        <p:txBody>
          <a:bodyPr wrap="square">
            <a:spAutoFit/>
          </a:bodyPr>
          <a:lstStyle/>
          <a:p>
            <a:r>
              <a:rPr lang="en-US" sz="2800" b="1" u="sng" dirty="0">
                <a:solidFill>
                  <a:srgbClr val="002060"/>
                </a:solidFill>
                <a:latin typeface="Comic Sans MS" panose="030F0702030302020204" pitchFamily="66" charset="0"/>
              </a:rPr>
              <a:t>Shining Lights Prayer</a:t>
            </a:r>
            <a:endParaRPr lang="en-GB" sz="2800" dirty="0">
              <a:solidFill>
                <a:srgbClr val="002060"/>
              </a:solidFill>
              <a:latin typeface="Comic Sans MS" panose="030F0702030302020204" pitchFamily="66" charset="0"/>
            </a:endParaRPr>
          </a:p>
        </p:txBody>
      </p:sp>
      <p:sp>
        <p:nvSpPr>
          <p:cNvPr id="7" name="TextBox 6"/>
          <p:cNvSpPr txBox="1"/>
          <p:nvPr/>
        </p:nvSpPr>
        <p:spPr>
          <a:xfrm>
            <a:off x="521795" y="5916241"/>
            <a:ext cx="7128792" cy="738664"/>
          </a:xfrm>
          <a:prstGeom prst="rect">
            <a:avLst/>
          </a:prstGeom>
          <a:noFill/>
        </p:spPr>
        <p:txBody>
          <a:bodyPr wrap="square" rtlCol="0">
            <a:spAutoFit/>
          </a:bodyPr>
          <a:lstStyle/>
          <a:p>
            <a:pPr algn="ctr">
              <a:lnSpc>
                <a:spcPct val="150000"/>
              </a:lnSpc>
            </a:pPr>
            <a:r>
              <a:rPr lang="en-GB" sz="1400" dirty="0" smtClean="0">
                <a:solidFill>
                  <a:schemeClr val="bg1"/>
                </a:solidFill>
                <a:latin typeface="Comic Sans MS" panose="030F0702030302020204" pitchFamily="66" charset="0"/>
              </a:rPr>
              <a:t>I’ll now lead a prayer, listen and if you wish to make the prayer your own join in with the Amen at the end.</a:t>
            </a:r>
            <a:endParaRPr lang="en-GB" sz="1400" dirty="0">
              <a:solidFill>
                <a:schemeClr val="bg1"/>
              </a:solidFill>
              <a:latin typeface="Comic Sans MS" panose="030F0702030302020204" pitchFamily="66" charset="0"/>
            </a:endParaRPr>
          </a:p>
        </p:txBody>
      </p:sp>
      <p:sp>
        <p:nvSpPr>
          <p:cNvPr id="6" name="Rectangle 5"/>
          <p:cNvSpPr/>
          <p:nvPr/>
        </p:nvSpPr>
        <p:spPr>
          <a:xfrm>
            <a:off x="1203434" y="1844824"/>
            <a:ext cx="6899449" cy="3108543"/>
          </a:xfrm>
          <a:prstGeom prst="rect">
            <a:avLst/>
          </a:prstGeom>
        </p:spPr>
        <p:txBody>
          <a:bodyPr wrap="square">
            <a:spAutoFit/>
          </a:bodyPr>
          <a:lstStyle/>
          <a:p>
            <a:r>
              <a:rPr lang="en-US" sz="2400" dirty="0"/>
              <a:t> </a:t>
            </a:r>
            <a:r>
              <a:rPr lang="en-US" sz="2800" dirty="0" smtClean="0">
                <a:solidFill>
                  <a:srgbClr val="002060"/>
                </a:solidFill>
                <a:latin typeface="Comic Sans MS" panose="030F0702030302020204" pitchFamily="66" charset="0"/>
              </a:rPr>
              <a:t>Lord </a:t>
            </a:r>
            <a:r>
              <a:rPr lang="en-US" sz="2800" dirty="0">
                <a:solidFill>
                  <a:srgbClr val="002060"/>
                </a:solidFill>
                <a:latin typeface="Comic Sans MS" panose="030F0702030302020204" pitchFamily="66" charset="0"/>
              </a:rPr>
              <a:t>Jesus, light of the world,</a:t>
            </a:r>
            <a:endParaRPr lang="en-GB" sz="2800" dirty="0">
              <a:solidFill>
                <a:srgbClr val="002060"/>
              </a:solidFill>
              <a:latin typeface="Comic Sans MS" panose="030F0702030302020204" pitchFamily="66" charset="0"/>
            </a:endParaRPr>
          </a:p>
          <a:p>
            <a:pPr>
              <a:lnSpc>
                <a:spcPct val="200000"/>
              </a:lnSpc>
            </a:pPr>
            <a:r>
              <a:rPr lang="en-US" sz="2800" dirty="0">
                <a:solidFill>
                  <a:srgbClr val="002060"/>
                </a:solidFill>
                <a:latin typeface="Comic Sans MS" panose="030F0702030302020204" pitchFamily="66" charset="0"/>
              </a:rPr>
              <a:t>Help us to shine as lights,</a:t>
            </a:r>
            <a:endParaRPr lang="en-GB" sz="2800" dirty="0">
              <a:solidFill>
                <a:srgbClr val="002060"/>
              </a:solidFill>
              <a:latin typeface="Comic Sans MS" panose="030F0702030302020204" pitchFamily="66" charset="0"/>
            </a:endParaRPr>
          </a:p>
          <a:p>
            <a:pPr>
              <a:lnSpc>
                <a:spcPct val="200000"/>
              </a:lnSpc>
            </a:pPr>
            <a:r>
              <a:rPr lang="en-US" sz="2800" dirty="0">
                <a:solidFill>
                  <a:srgbClr val="002060"/>
                </a:solidFill>
                <a:latin typeface="Comic Sans MS" panose="030F0702030302020204" pitchFamily="66" charset="0"/>
              </a:rPr>
              <a:t>to be </a:t>
            </a:r>
            <a:r>
              <a:rPr lang="en-US" sz="2800" b="1" dirty="0">
                <a:solidFill>
                  <a:srgbClr val="002060"/>
                </a:solidFill>
                <a:latin typeface="Comic Sans MS" panose="030F0702030302020204" pitchFamily="66" charset="0"/>
              </a:rPr>
              <a:t>truthful</a:t>
            </a:r>
            <a:r>
              <a:rPr lang="en-US" sz="2800" dirty="0">
                <a:solidFill>
                  <a:srgbClr val="002060"/>
                </a:solidFill>
                <a:latin typeface="Comic Sans MS" panose="030F0702030302020204" pitchFamily="66" charset="0"/>
              </a:rPr>
              <a:t> and honest in all we do.</a:t>
            </a:r>
            <a:endParaRPr lang="en-GB" sz="2800" dirty="0">
              <a:solidFill>
                <a:srgbClr val="002060"/>
              </a:solidFill>
              <a:latin typeface="Comic Sans MS" panose="030F0702030302020204" pitchFamily="66" charset="0"/>
            </a:endParaRPr>
          </a:p>
          <a:p>
            <a:pPr>
              <a:lnSpc>
                <a:spcPct val="200000"/>
              </a:lnSpc>
            </a:pPr>
            <a:r>
              <a:rPr lang="en-US" sz="2800" dirty="0">
                <a:solidFill>
                  <a:srgbClr val="002060"/>
                </a:solidFill>
                <a:latin typeface="Comic Sans MS" panose="030F0702030302020204" pitchFamily="66" charset="0"/>
              </a:rPr>
              <a:t>Amen</a:t>
            </a:r>
            <a:endParaRPr lang="en-GB" sz="28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27897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et's sing along! - Intelligent Peop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204864"/>
            <a:ext cx="7256496"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692696"/>
            <a:ext cx="5760640" cy="646331"/>
          </a:xfrm>
          <a:prstGeom prst="rect">
            <a:avLst/>
          </a:prstGeom>
          <a:noFill/>
        </p:spPr>
        <p:txBody>
          <a:bodyPr wrap="square" rtlCol="0">
            <a:spAutoFit/>
          </a:bodyPr>
          <a:lstStyle/>
          <a:p>
            <a:r>
              <a:rPr lang="en-GB" sz="3600" dirty="0">
                <a:solidFill>
                  <a:srgbClr val="7030A0"/>
                </a:solidFill>
                <a:latin typeface="Comic Sans MS" panose="030F0702030302020204" pitchFamily="66" charset="0"/>
              </a:rPr>
              <a:t>Let’s sing</a:t>
            </a:r>
          </a:p>
        </p:txBody>
      </p:sp>
    </p:spTree>
    <p:extLst>
      <p:ext uri="{BB962C8B-B14F-4D97-AF65-F5344CB8AC3E}">
        <p14:creationId xmlns:p14="http://schemas.microsoft.com/office/powerpoint/2010/main" val="2316339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43607" y="764704"/>
            <a:ext cx="7488831" cy="5124480"/>
          </a:xfrm>
          <a:prstGeom prst="rect">
            <a:avLst/>
          </a:prstGeom>
        </p:spPr>
        <p:txBody>
          <a:bodyPr wrap="square">
            <a:spAutoFit/>
          </a:bodyPr>
          <a:lstStyle/>
          <a:p>
            <a:pPr algn="ctr">
              <a:lnSpc>
                <a:spcPct val="150000"/>
              </a:lnSpc>
            </a:pPr>
            <a:r>
              <a:rPr lang="en-US" sz="2400" b="1" dirty="0">
                <a:solidFill>
                  <a:prstClr val="black"/>
                </a:solidFill>
                <a:latin typeface="Comic Sans MS" panose="030F0702030302020204" pitchFamily="66" charset="0"/>
              </a:rPr>
              <a:t>Truthfulness: Seek Ye First</a:t>
            </a:r>
            <a:endParaRPr lang="en-GB" sz="2400" dirty="0">
              <a:solidFill>
                <a:prstClr val="black"/>
              </a:solidFill>
              <a:latin typeface="Comic Sans MS" panose="030F0702030302020204" pitchFamily="66" charset="0"/>
            </a:endParaRPr>
          </a:p>
          <a:p>
            <a:pPr algn="ctr">
              <a:lnSpc>
                <a:spcPct val="150000"/>
              </a:lnSpc>
            </a:pPr>
            <a:r>
              <a:rPr lang="en-US" sz="1400" i="1" dirty="0">
                <a:solidFill>
                  <a:prstClr val="black"/>
                </a:solidFill>
                <a:latin typeface="Comic Sans MS" panose="030F0702030302020204" pitchFamily="66" charset="0"/>
              </a:rPr>
              <a:t>written by Karen Lafferty</a:t>
            </a:r>
            <a:endParaRPr lang="en-GB" sz="1400" dirty="0">
              <a:solidFill>
                <a:prstClr val="black"/>
              </a:solidFill>
              <a:latin typeface="Comic Sans MS" panose="030F0702030302020204" pitchFamily="66" charset="0"/>
            </a:endParaRPr>
          </a:p>
          <a:p>
            <a:pPr>
              <a:lnSpc>
                <a:spcPct val="150000"/>
              </a:lnSpc>
            </a:pPr>
            <a:r>
              <a:rPr lang="en-US" b="1" dirty="0">
                <a:solidFill>
                  <a:prstClr val="black"/>
                </a:solidFill>
                <a:latin typeface="Comic Sans MS" panose="030F0702030302020204" pitchFamily="66" charset="0"/>
              </a:rPr>
              <a:t> </a:t>
            </a:r>
            <a:endParaRPr lang="en-US" b="1" dirty="0" smtClean="0">
              <a:solidFill>
                <a:prstClr val="black"/>
              </a:solidFill>
              <a:latin typeface="Comic Sans MS" panose="030F0702030302020204" pitchFamily="66" charset="0"/>
            </a:endParaRPr>
          </a:p>
          <a:p>
            <a:pPr>
              <a:lnSpc>
                <a:spcPct val="150000"/>
              </a:lnSpc>
            </a:pPr>
            <a:r>
              <a:rPr lang="en-US" sz="2400" b="1" dirty="0" smtClean="0">
                <a:solidFill>
                  <a:prstClr val="black"/>
                </a:solidFill>
                <a:latin typeface="Comic Sans MS" panose="030F0702030302020204" pitchFamily="66" charset="0"/>
              </a:rPr>
              <a:t>Seek </a:t>
            </a:r>
            <a:r>
              <a:rPr lang="en-US" sz="2400" b="1" dirty="0">
                <a:solidFill>
                  <a:prstClr val="black"/>
                </a:solidFill>
                <a:latin typeface="Comic Sans MS" panose="030F0702030302020204" pitchFamily="66" charset="0"/>
              </a:rPr>
              <a:t>ye first the kingdom of God</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And His righteousness;</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And all these things shall be added unto you.</a:t>
            </a:r>
            <a:endParaRPr lang="en-GB" sz="2400" b="1" dirty="0">
              <a:solidFill>
                <a:prstClr val="black"/>
              </a:solidFill>
              <a:latin typeface="Comic Sans MS" panose="030F0702030302020204" pitchFamily="66" charset="0"/>
            </a:endParaRPr>
          </a:p>
          <a:p>
            <a:pPr>
              <a:lnSpc>
                <a:spcPct val="150000"/>
              </a:lnSpc>
            </a:pPr>
            <a:r>
              <a:rPr lang="en-US" sz="2400" b="1" dirty="0" err="1">
                <a:solidFill>
                  <a:prstClr val="black"/>
                </a:solidFill>
                <a:latin typeface="Comic Sans MS" panose="030F0702030302020204" pitchFamily="66" charset="0"/>
              </a:rPr>
              <a:t>Hallelu</a:t>
            </a:r>
            <a:r>
              <a:rPr lang="en-US" sz="2400" b="1" dirty="0">
                <a:solidFill>
                  <a:prstClr val="black"/>
                </a:solidFill>
                <a:latin typeface="Comic Sans MS" panose="030F0702030302020204" pitchFamily="66" charset="0"/>
              </a:rPr>
              <a:t>, Hallelujah!</a:t>
            </a:r>
            <a:endParaRPr lang="en-GB" sz="2400" b="1" dirty="0">
              <a:solidFill>
                <a:prstClr val="black"/>
              </a:solidFill>
              <a:latin typeface="Comic Sans MS" panose="030F0702030302020204" pitchFamily="66" charset="0"/>
            </a:endParaRPr>
          </a:p>
          <a:p>
            <a:pPr>
              <a:lnSpc>
                <a:spcPct val="150000"/>
              </a:lnSpc>
            </a:pPr>
            <a:r>
              <a:rPr lang="en-US" sz="2400" b="1" dirty="0">
                <a:solidFill>
                  <a:prstClr val="black"/>
                </a:solidFill>
                <a:latin typeface="Comic Sans MS" panose="030F0702030302020204" pitchFamily="66" charset="0"/>
              </a:rPr>
              <a:t>Hallelujah, Hallelujah, Hallelujah,  </a:t>
            </a:r>
            <a:endParaRPr lang="en-GB" sz="2400" b="1" dirty="0">
              <a:solidFill>
                <a:prstClr val="black"/>
              </a:solidFill>
              <a:latin typeface="Comic Sans MS" panose="030F0702030302020204" pitchFamily="66" charset="0"/>
            </a:endParaRPr>
          </a:p>
          <a:p>
            <a:pPr>
              <a:lnSpc>
                <a:spcPct val="150000"/>
              </a:lnSpc>
            </a:pPr>
            <a:r>
              <a:rPr lang="en-US" sz="2400" b="1" dirty="0" err="1">
                <a:solidFill>
                  <a:prstClr val="black"/>
                </a:solidFill>
                <a:latin typeface="Comic Sans MS" panose="030F0702030302020204" pitchFamily="66" charset="0"/>
              </a:rPr>
              <a:t>Hallelu</a:t>
            </a:r>
            <a:r>
              <a:rPr lang="en-US" sz="2400" b="1" dirty="0">
                <a:solidFill>
                  <a:prstClr val="black"/>
                </a:solidFill>
                <a:latin typeface="Comic Sans MS" panose="030F0702030302020204" pitchFamily="66" charset="0"/>
              </a:rPr>
              <a:t>, Hallelujah!</a:t>
            </a:r>
            <a:endParaRPr lang="en-GB" sz="2400" b="1" dirty="0">
              <a:solidFill>
                <a:prstClr val="black"/>
              </a:solidFill>
              <a:latin typeface="Comic Sans MS" panose="030F0702030302020204" pitchFamily="66" charset="0"/>
            </a:endParaRPr>
          </a:p>
          <a:p>
            <a:pPr>
              <a:lnSpc>
                <a:spcPct val="150000"/>
              </a:lnSpc>
            </a:pPr>
            <a:r>
              <a:rPr lang="en-US" dirty="0">
                <a:solidFill>
                  <a:prstClr val="black"/>
                </a:solidFill>
                <a:latin typeface="Comic Sans MS" panose="030F0702030302020204" pitchFamily="66" charset="0"/>
              </a:rPr>
              <a:t> </a:t>
            </a:r>
            <a:endParaRPr lang="en-GB" dirty="0">
              <a:solidFill>
                <a:prstClr val="black"/>
              </a:solidFill>
              <a:latin typeface="Comic Sans MS" panose="030F0702030302020204" pitchFamily="66" charset="0"/>
            </a:endParaRPr>
          </a:p>
        </p:txBody>
      </p:sp>
      <p:pic>
        <p:nvPicPr>
          <p:cNvPr id="8" name="Truth Seek Ye Firs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260648"/>
            <a:ext cx="609600" cy="609600"/>
          </a:xfrm>
          <a:prstGeom prst="rect">
            <a:avLst/>
          </a:prstGeom>
        </p:spPr>
      </p:pic>
    </p:spTree>
    <p:extLst>
      <p:ext uri="{BB962C8B-B14F-4D97-AF65-F5344CB8AC3E}">
        <p14:creationId xmlns:p14="http://schemas.microsoft.com/office/powerpoint/2010/main" val="115508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87624" y="908720"/>
            <a:ext cx="6984776" cy="5447645"/>
          </a:xfrm>
          <a:prstGeom prst="rect">
            <a:avLst/>
          </a:prstGeom>
        </p:spPr>
        <p:txBody>
          <a:bodyPr wrap="square">
            <a:spAutoFit/>
          </a:bodyPr>
          <a:lstStyle/>
          <a:p>
            <a:pPr>
              <a:lnSpc>
                <a:spcPct val="200000"/>
              </a:lnSpc>
            </a:pPr>
            <a:r>
              <a:rPr lang="en-US" sz="2400" b="1" dirty="0" smtClean="0">
                <a:solidFill>
                  <a:prstClr val="black"/>
                </a:solidFill>
                <a:latin typeface="Comic Sans MS" panose="030F0702030302020204" pitchFamily="66" charset="0"/>
              </a:rPr>
              <a:t>Ask</a:t>
            </a:r>
            <a:r>
              <a:rPr lang="en-US" sz="2400" b="1" dirty="0">
                <a:solidFill>
                  <a:prstClr val="black"/>
                </a:solidFill>
                <a:latin typeface="Comic Sans MS" panose="030F0702030302020204" pitchFamily="66" charset="0"/>
              </a:rPr>
              <a:t>, and it shall be given unto you;</a:t>
            </a:r>
            <a:endParaRPr lang="en-GB" sz="2400" b="1" dirty="0">
              <a:solidFill>
                <a:prstClr val="black"/>
              </a:solidFill>
              <a:latin typeface="Comic Sans MS" panose="030F0702030302020204" pitchFamily="66" charset="0"/>
            </a:endParaRPr>
          </a:p>
          <a:p>
            <a:pPr>
              <a:lnSpc>
                <a:spcPct val="200000"/>
              </a:lnSpc>
            </a:pPr>
            <a:r>
              <a:rPr lang="en-US" sz="2400" b="1" dirty="0">
                <a:solidFill>
                  <a:prstClr val="black"/>
                </a:solidFill>
                <a:latin typeface="Comic Sans MS" panose="030F0702030302020204" pitchFamily="66" charset="0"/>
              </a:rPr>
              <a:t>Seek, and you shall find.</a:t>
            </a:r>
            <a:endParaRPr lang="en-GB" sz="2400" b="1" dirty="0">
              <a:solidFill>
                <a:prstClr val="black"/>
              </a:solidFill>
              <a:latin typeface="Comic Sans MS" panose="030F0702030302020204" pitchFamily="66" charset="0"/>
            </a:endParaRPr>
          </a:p>
          <a:p>
            <a:pPr>
              <a:lnSpc>
                <a:spcPct val="200000"/>
              </a:lnSpc>
            </a:pPr>
            <a:r>
              <a:rPr lang="en-US" sz="2400" b="1" dirty="0">
                <a:solidFill>
                  <a:prstClr val="black"/>
                </a:solidFill>
                <a:latin typeface="Comic Sans MS" panose="030F0702030302020204" pitchFamily="66" charset="0"/>
              </a:rPr>
              <a:t>Knock, and it shall be opened unto you.</a:t>
            </a:r>
            <a:endParaRPr lang="en-GB" sz="2400" b="1" dirty="0">
              <a:solidFill>
                <a:prstClr val="black"/>
              </a:solidFill>
              <a:latin typeface="Comic Sans MS" panose="030F0702030302020204" pitchFamily="66" charset="0"/>
            </a:endParaRPr>
          </a:p>
          <a:p>
            <a:pPr>
              <a:lnSpc>
                <a:spcPct val="200000"/>
              </a:lnSpc>
            </a:pPr>
            <a:r>
              <a:rPr lang="en-US" sz="2400" b="1" dirty="0" err="1">
                <a:solidFill>
                  <a:prstClr val="black"/>
                </a:solidFill>
                <a:latin typeface="Comic Sans MS" panose="030F0702030302020204" pitchFamily="66" charset="0"/>
              </a:rPr>
              <a:t>Hallelu</a:t>
            </a:r>
            <a:r>
              <a:rPr lang="en-US" sz="2400" b="1" dirty="0">
                <a:solidFill>
                  <a:prstClr val="black"/>
                </a:solidFill>
                <a:latin typeface="Comic Sans MS" panose="030F0702030302020204" pitchFamily="66" charset="0"/>
              </a:rPr>
              <a:t>, Hallelujah!</a:t>
            </a:r>
            <a:endParaRPr lang="en-GB" sz="2400" b="1" dirty="0">
              <a:solidFill>
                <a:prstClr val="black"/>
              </a:solidFill>
              <a:latin typeface="Comic Sans MS" panose="030F0702030302020204" pitchFamily="66" charset="0"/>
            </a:endParaRPr>
          </a:p>
          <a:p>
            <a:pPr>
              <a:lnSpc>
                <a:spcPct val="200000"/>
              </a:lnSpc>
            </a:pPr>
            <a:r>
              <a:rPr lang="en-US" sz="2400" b="1" dirty="0">
                <a:solidFill>
                  <a:prstClr val="black"/>
                </a:solidFill>
                <a:latin typeface="Comic Sans MS" panose="030F0702030302020204" pitchFamily="66" charset="0"/>
              </a:rPr>
              <a:t>Hallelujah, Hallelujah, Hallelujah,  </a:t>
            </a:r>
            <a:endParaRPr lang="en-GB" sz="2400" b="1" dirty="0">
              <a:solidFill>
                <a:prstClr val="black"/>
              </a:solidFill>
              <a:latin typeface="Comic Sans MS" panose="030F0702030302020204" pitchFamily="66" charset="0"/>
            </a:endParaRPr>
          </a:p>
          <a:p>
            <a:pPr>
              <a:lnSpc>
                <a:spcPct val="200000"/>
              </a:lnSpc>
            </a:pPr>
            <a:r>
              <a:rPr lang="en-US" sz="2400" b="1" dirty="0" err="1">
                <a:solidFill>
                  <a:prstClr val="black"/>
                </a:solidFill>
                <a:latin typeface="Comic Sans MS" panose="030F0702030302020204" pitchFamily="66" charset="0"/>
              </a:rPr>
              <a:t>Hallelu</a:t>
            </a:r>
            <a:r>
              <a:rPr lang="en-US" sz="2400" b="1" dirty="0">
                <a:solidFill>
                  <a:prstClr val="black"/>
                </a:solidFill>
                <a:latin typeface="Comic Sans MS" panose="030F0702030302020204" pitchFamily="66" charset="0"/>
              </a:rPr>
              <a:t>, Hallelujah!</a:t>
            </a:r>
            <a:endParaRPr lang="en-GB" sz="2400" b="1" dirty="0">
              <a:solidFill>
                <a:prstClr val="black"/>
              </a:solidFill>
              <a:latin typeface="Comic Sans MS" panose="030F0702030302020204" pitchFamily="66" charset="0"/>
            </a:endParaRPr>
          </a:p>
          <a:p>
            <a:pPr>
              <a:lnSpc>
                <a:spcPct val="150000"/>
              </a:lnSpc>
            </a:pPr>
            <a:r>
              <a:rPr lang="en-US" sz="2000" b="1" dirty="0">
                <a:solidFill>
                  <a:prstClr val="black"/>
                </a:solidFill>
                <a:latin typeface="Comic Sans MS" panose="030F0702030302020204" pitchFamily="66" charset="0"/>
              </a:rPr>
              <a:t> </a:t>
            </a:r>
            <a:endParaRPr lang="en-GB" sz="2000" b="1" dirty="0">
              <a:solidFill>
                <a:prstClr val="black"/>
              </a:solidFill>
              <a:latin typeface="Comic Sans MS" panose="030F0702030302020204" pitchFamily="66" charset="0"/>
            </a:endParaRPr>
          </a:p>
          <a:p>
            <a:pPr>
              <a:lnSpc>
                <a:spcPct val="150000"/>
              </a:lnSpc>
            </a:pPr>
            <a:r>
              <a:rPr lang="en-GB" sz="2000" b="1" dirty="0">
                <a:solidFill>
                  <a:prstClr val="black"/>
                </a:solidFill>
                <a:latin typeface="Comic Sans MS" panose="030F0702030302020204" pitchFamily="66" charset="0"/>
              </a:rPr>
              <a:t> </a:t>
            </a:r>
          </a:p>
        </p:txBody>
      </p:sp>
    </p:spTree>
    <p:extLst>
      <p:ext uri="{BB962C8B-B14F-4D97-AF65-F5344CB8AC3E}">
        <p14:creationId xmlns:p14="http://schemas.microsoft.com/office/powerpoint/2010/main" val="813234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87624" y="404664"/>
            <a:ext cx="7416824" cy="5724644"/>
          </a:xfrm>
          <a:prstGeom prst="rect">
            <a:avLst/>
          </a:prstGeom>
        </p:spPr>
        <p:txBody>
          <a:bodyPr wrap="square">
            <a:spAutoFit/>
          </a:bodyPr>
          <a:lstStyle/>
          <a:p>
            <a:pPr>
              <a:lnSpc>
                <a:spcPct val="150000"/>
              </a:lnSpc>
            </a:pPr>
            <a:r>
              <a:rPr lang="en-US" sz="2000" b="1" dirty="0">
                <a:solidFill>
                  <a:prstClr val="black"/>
                </a:solidFill>
                <a:latin typeface="Comic Sans MS" panose="030F0702030302020204" pitchFamily="66" charset="0"/>
              </a:rPr>
              <a:t> </a:t>
            </a:r>
            <a:endParaRPr lang="en-GB" sz="2000" b="1" dirty="0">
              <a:solidFill>
                <a:prstClr val="black"/>
              </a:solidFill>
              <a:latin typeface="Comic Sans MS" panose="030F0702030302020204" pitchFamily="66" charset="0"/>
            </a:endParaRPr>
          </a:p>
          <a:p>
            <a:pPr>
              <a:lnSpc>
                <a:spcPct val="200000"/>
              </a:lnSpc>
            </a:pPr>
            <a:r>
              <a:rPr lang="en-US" sz="2400" b="1" dirty="0" smtClean="0">
                <a:solidFill>
                  <a:prstClr val="black"/>
                </a:solidFill>
                <a:latin typeface="Comic Sans MS" panose="030F0702030302020204" pitchFamily="66" charset="0"/>
              </a:rPr>
              <a:t>You </a:t>
            </a:r>
            <a:r>
              <a:rPr lang="en-US" sz="2400" b="1" dirty="0">
                <a:solidFill>
                  <a:prstClr val="black"/>
                </a:solidFill>
                <a:latin typeface="Comic Sans MS" panose="030F0702030302020204" pitchFamily="66" charset="0"/>
              </a:rPr>
              <a:t>shall not live by bread alone,</a:t>
            </a:r>
            <a:endParaRPr lang="en-GB" sz="2400" b="1" dirty="0">
              <a:solidFill>
                <a:prstClr val="black"/>
              </a:solidFill>
              <a:latin typeface="Comic Sans MS" panose="030F0702030302020204" pitchFamily="66" charset="0"/>
            </a:endParaRPr>
          </a:p>
          <a:p>
            <a:pPr>
              <a:lnSpc>
                <a:spcPct val="200000"/>
              </a:lnSpc>
            </a:pPr>
            <a:r>
              <a:rPr lang="en-US" sz="2400" b="1" dirty="0">
                <a:solidFill>
                  <a:prstClr val="black"/>
                </a:solidFill>
                <a:latin typeface="Comic Sans MS" panose="030F0702030302020204" pitchFamily="66" charset="0"/>
              </a:rPr>
              <a:t>But by every word</a:t>
            </a:r>
            <a:endParaRPr lang="en-GB" sz="2400" b="1" dirty="0">
              <a:solidFill>
                <a:prstClr val="black"/>
              </a:solidFill>
              <a:latin typeface="Comic Sans MS" panose="030F0702030302020204" pitchFamily="66" charset="0"/>
            </a:endParaRPr>
          </a:p>
          <a:p>
            <a:pPr>
              <a:lnSpc>
                <a:spcPct val="200000"/>
              </a:lnSpc>
            </a:pPr>
            <a:r>
              <a:rPr lang="en-US" sz="2400" b="1" dirty="0">
                <a:solidFill>
                  <a:prstClr val="black"/>
                </a:solidFill>
                <a:latin typeface="Comic Sans MS" panose="030F0702030302020204" pitchFamily="66" charset="0"/>
              </a:rPr>
              <a:t>That proceeds out from the mouth of </a:t>
            </a:r>
            <a:r>
              <a:rPr lang="en-US" sz="2400" b="1" dirty="0" smtClean="0">
                <a:solidFill>
                  <a:prstClr val="black"/>
                </a:solidFill>
                <a:latin typeface="Comic Sans MS" panose="030F0702030302020204" pitchFamily="66" charset="0"/>
              </a:rPr>
              <a:t>the Lord.</a:t>
            </a:r>
            <a:endParaRPr lang="en-GB" sz="2400" b="1" dirty="0">
              <a:solidFill>
                <a:prstClr val="black"/>
              </a:solidFill>
              <a:latin typeface="Comic Sans MS" panose="030F0702030302020204" pitchFamily="66" charset="0"/>
            </a:endParaRPr>
          </a:p>
          <a:p>
            <a:pPr>
              <a:lnSpc>
                <a:spcPct val="200000"/>
              </a:lnSpc>
            </a:pPr>
            <a:r>
              <a:rPr lang="en-US" sz="2400" b="1" dirty="0" err="1">
                <a:solidFill>
                  <a:prstClr val="black"/>
                </a:solidFill>
                <a:latin typeface="Comic Sans MS" panose="030F0702030302020204" pitchFamily="66" charset="0"/>
              </a:rPr>
              <a:t>Hallelu</a:t>
            </a:r>
            <a:r>
              <a:rPr lang="en-US" sz="2400" b="1" dirty="0">
                <a:solidFill>
                  <a:prstClr val="black"/>
                </a:solidFill>
                <a:latin typeface="Comic Sans MS" panose="030F0702030302020204" pitchFamily="66" charset="0"/>
              </a:rPr>
              <a:t>, Hallelujah!</a:t>
            </a:r>
            <a:endParaRPr lang="en-GB" sz="2400" b="1" dirty="0">
              <a:solidFill>
                <a:prstClr val="black"/>
              </a:solidFill>
              <a:latin typeface="Comic Sans MS" panose="030F0702030302020204" pitchFamily="66" charset="0"/>
            </a:endParaRPr>
          </a:p>
          <a:p>
            <a:pPr>
              <a:lnSpc>
                <a:spcPct val="200000"/>
              </a:lnSpc>
            </a:pPr>
            <a:r>
              <a:rPr lang="en-US" sz="2400" b="1" dirty="0">
                <a:solidFill>
                  <a:prstClr val="black"/>
                </a:solidFill>
                <a:latin typeface="Comic Sans MS" panose="030F0702030302020204" pitchFamily="66" charset="0"/>
              </a:rPr>
              <a:t>Hallelujah, Hallelujah, Hallelujah,  </a:t>
            </a:r>
            <a:endParaRPr lang="en-GB" sz="2400" b="1" dirty="0">
              <a:solidFill>
                <a:prstClr val="black"/>
              </a:solidFill>
              <a:latin typeface="Comic Sans MS" panose="030F0702030302020204" pitchFamily="66" charset="0"/>
            </a:endParaRPr>
          </a:p>
          <a:p>
            <a:pPr>
              <a:lnSpc>
                <a:spcPct val="200000"/>
              </a:lnSpc>
            </a:pPr>
            <a:r>
              <a:rPr lang="en-US" sz="2400" b="1" dirty="0" err="1">
                <a:solidFill>
                  <a:prstClr val="black"/>
                </a:solidFill>
                <a:latin typeface="Comic Sans MS" panose="030F0702030302020204" pitchFamily="66" charset="0"/>
              </a:rPr>
              <a:t>Hallelu</a:t>
            </a:r>
            <a:r>
              <a:rPr lang="en-US" sz="2400" b="1" dirty="0">
                <a:solidFill>
                  <a:prstClr val="black"/>
                </a:solidFill>
                <a:latin typeface="Comic Sans MS" panose="030F0702030302020204" pitchFamily="66" charset="0"/>
              </a:rPr>
              <a:t>, Hallelujah!</a:t>
            </a:r>
            <a:endParaRPr lang="en-GB" sz="2400" b="1" dirty="0">
              <a:solidFill>
                <a:prstClr val="black"/>
              </a:solidFill>
              <a:latin typeface="Comic Sans MS" panose="030F0702030302020204" pitchFamily="66" charset="0"/>
            </a:endParaRPr>
          </a:p>
          <a:p>
            <a:pPr>
              <a:lnSpc>
                <a:spcPct val="200000"/>
              </a:lnSpc>
            </a:pPr>
            <a:r>
              <a:rPr lang="en-GB" sz="2400" b="1" dirty="0">
                <a:solidFill>
                  <a:prstClr val="black"/>
                </a:solidFill>
                <a:latin typeface="Comic Sans MS" panose="030F0702030302020204" pitchFamily="66" charset="0"/>
              </a:rPr>
              <a:t> </a:t>
            </a:r>
          </a:p>
        </p:txBody>
      </p:sp>
    </p:spTree>
    <p:extLst>
      <p:ext uri="{BB962C8B-B14F-4D97-AF65-F5344CB8AC3E}">
        <p14:creationId xmlns:p14="http://schemas.microsoft.com/office/powerpoint/2010/main" val="456001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55"/>
          <p:cNvSpPr>
            <a:spLocks noChangeArrowheads="1"/>
          </p:cNvSpPr>
          <p:nvPr/>
        </p:nvSpPr>
        <p:spPr bwMode="auto">
          <a:xfrm>
            <a:off x="244639" y="367332"/>
            <a:ext cx="8769517" cy="5971291"/>
          </a:xfrm>
          <a:prstGeom prst="rect">
            <a:avLst/>
          </a:prstGeom>
          <a:solidFill>
            <a:srgbClr val="4169E1"/>
          </a:solidFill>
          <a:ln w="76200" algn="in">
            <a:solidFill>
              <a:srgbClr val="0000C0"/>
            </a:solidFill>
            <a:miter lim="800000"/>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pic>
        <p:nvPicPr>
          <p:cNvPr id="7224" name="Picture 56" descr="8czngXAM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8103" y="3079287"/>
            <a:ext cx="729248" cy="56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178" name="Group 57"/>
          <p:cNvGrpSpPr>
            <a:grpSpLocks/>
          </p:cNvGrpSpPr>
          <p:nvPr/>
        </p:nvGrpSpPr>
        <p:grpSpPr bwMode="auto">
          <a:xfrm>
            <a:off x="413321" y="509103"/>
            <a:ext cx="1197206" cy="1331554"/>
            <a:chOff x="117554189" y="106621729"/>
            <a:chExt cx="1492624" cy="1598781"/>
          </a:xfrm>
        </p:grpSpPr>
        <p:sp>
          <p:nvSpPr>
            <p:cNvPr id="7198" name="Oval 58"/>
            <p:cNvSpPr>
              <a:spLocks noChangeArrowheads="1"/>
            </p:cNvSpPr>
            <p:nvPr/>
          </p:nvSpPr>
          <p:spPr bwMode="auto">
            <a:xfrm>
              <a:off x="117554189" y="106621729"/>
              <a:ext cx="1492624" cy="1586753"/>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pic>
          <p:nvPicPr>
            <p:cNvPr id="7227" name="Picture 59" descr="logo white"/>
            <p:cNvPicPr>
              <a:picLocks noChangeAspect="1" noChangeArrowheads="1"/>
            </p:cNvPicPr>
            <p:nvPr/>
          </p:nvPicPr>
          <p:blipFill>
            <a:blip r:embed="rId3" cstate="print">
              <a:extLst>
                <a:ext uri="{28A0092B-C50C-407E-A947-70E740481C1C}">
                  <a14:useLocalDpi xmlns:a14="http://schemas.microsoft.com/office/drawing/2010/main" val="0"/>
                </a:ext>
              </a:extLst>
            </a:blip>
            <a:srcRect l="1320" b="-20097"/>
            <a:stretch>
              <a:fillRect/>
            </a:stretch>
          </p:blipFill>
          <p:spPr bwMode="auto">
            <a:xfrm>
              <a:off x="117616274" y="106623895"/>
              <a:ext cx="1387515" cy="159661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7179" name="Group 60"/>
          <p:cNvGrpSpPr>
            <a:grpSpLocks/>
          </p:cNvGrpSpPr>
          <p:nvPr/>
        </p:nvGrpSpPr>
        <p:grpSpPr bwMode="auto">
          <a:xfrm>
            <a:off x="1213230" y="539617"/>
            <a:ext cx="6832335" cy="5644560"/>
            <a:chOff x="106352789" y="106850329"/>
            <a:chExt cx="7920317" cy="6736977"/>
          </a:xfrm>
        </p:grpSpPr>
        <p:sp>
          <p:nvSpPr>
            <p:cNvPr id="7195" name="Oval 61"/>
            <p:cNvSpPr>
              <a:spLocks noChangeArrowheads="1"/>
            </p:cNvSpPr>
            <p:nvPr/>
          </p:nvSpPr>
          <p:spPr bwMode="auto">
            <a:xfrm>
              <a:off x="106352789" y="106850329"/>
              <a:ext cx="7920317" cy="6736977"/>
            </a:xfrm>
            <a:prstGeom prst="ellipse">
              <a:avLst/>
            </a:prstGeom>
            <a:solidFill>
              <a:srgbClr val="D0DAF8"/>
            </a:solidFill>
            <a:ln w="57150" algn="in">
              <a:solidFill>
                <a:srgbClr val="0000FF"/>
              </a:solidFill>
              <a:round/>
              <a:headEnd/>
              <a:tailEnd/>
            </a:ln>
            <a:effectLst/>
            <a:extLs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pic>
          <p:nvPicPr>
            <p:cNvPr id="7230" name="Picture 62" descr="Community Group Crowd - Free vector graphic on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72870" y="106997531"/>
              <a:ext cx="7676239" cy="6463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197" name="Text Box 63"/>
            <p:cNvSpPr txBox="1">
              <a:spLocks noChangeArrowheads="1"/>
            </p:cNvSpPr>
            <p:nvPr/>
          </p:nvSpPr>
          <p:spPr bwMode="auto">
            <a:xfrm>
              <a:off x="107578661" y="107799804"/>
              <a:ext cx="5418659" cy="506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Dear God </a:t>
              </a: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Thank you for our school </a:t>
              </a: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and the amazing opportunities we have. </a:t>
              </a:r>
            </a:p>
            <a:p>
              <a:pPr algn="ctr" fontAlgn="base">
                <a:spcBef>
                  <a:spcPct val="0"/>
                </a:spcBef>
                <a:spcAft>
                  <a:spcPct val="0"/>
                </a:spcAft>
              </a:pPr>
              <a:r>
                <a:rPr lang="en-GB" altLang="en-US" sz="1600" b="1" i="1" dirty="0" smtClean="0">
                  <a:solidFill>
                    <a:srgbClr val="FF0000"/>
                  </a:solidFill>
                  <a:latin typeface="Comic Sans MS" pitchFamily="66" charset="0"/>
                  <a:cs typeface="Arial" pitchFamily="34" charset="0"/>
                </a:rPr>
                <a:t>Thank you God</a:t>
              </a: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Thank you for all the work we do and the new things we learn.</a:t>
              </a:r>
            </a:p>
            <a:p>
              <a:pPr algn="ctr" fontAlgn="base">
                <a:spcBef>
                  <a:spcPct val="0"/>
                </a:spcBef>
                <a:spcAft>
                  <a:spcPct val="0"/>
                </a:spcAft>
              </a:pPr>
              <a:r>
                <a:rPr lang="en-GB" altLang="en-US" sz="1600" b="1" i="1" dirty="0" smtClean="0">
                  <a:solidFill>
                    <a:srgbClr val="FF0000"/>
                  </a:solidFill>
                  <a:latin typeface="Comic Sans MS" pitchFamily="66" charset="0"/>
                  <a:cs typeface="Arial" pitchFamily="34" charset="0"/>
                </a:rPr>
                <a:t>Thank you God</a:t>
              </a: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Thank you for our church and school community.</a:t>
              </a:r>
            </a:p>
            <a:p>
              <a:pPr algn="ctr" fontAlgn="base">
                <a:spcBef>
                  <a:spcPct val="0"/>
                </a:spcBef>
                <a:spcAft>
                  <a:spcPct val="0"/>
                </a:spcAft>
              </a:pPr>
              <a:r>
                <a:rPr lang="en-GB" altLang="en-US" sz="1600" b="1" i="1" dirty="0" smtClean="0">
                  <a:solidFill>
                    <a:srgbClr val="FF0000"/>
                  </a:solidFill>
                  <a:latin typeface="Comic Sans MS" pitchFamily="66" charset="0"/>
                  <a:cs typeface="Arial" pitchFamily="34" charset="0"/>
                </a:rPr>
                <a:t>Thank you God</a:t>
              </a: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Help us to make the right decisions.</a:t>
              </a:r>
            </a:p>
            <a:p>
              <a:pPr algn="ctr" fontAlgn="base">
                <a:spcBef>
                  <a:spcPct val="0"/>
                </a:spcBef>
                <a:spcAft>
                  <a:spcPct val="0"/>
                </a:spcAft>
              </a:pPr>
              <a:r>
                <a:rPr lang="en-GB" altLang="en-US" sz="1600" b="1" i="1" dirty="0" smtClean="0">
                  <a:solidFill>
                    <a:srgbClr val="FF0000"/>
                  </a:solidFill>
                  <a:latin typeface="Comic Sans MS" pitchFamily="66" charset="0"/>
                  <a:cs typeface="Arial" pitchFamily="34" charset="0"/>
                </a:rPr>
                <a:t>Help us God</a:t>
              </a: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Help us to consider the needs of others.</a:t>
              </a: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and to be a good friend. </a:t>
              </a:r>
            </a:p>
            <a:p>
              <a:pPr algn="ctr" fontAlgn="base">
                <a:spcBef>
                  <a:spcPct val="0"/>
                </a:spcBef>
                <a:spcAft>
                  <a:spcPct val="0"/>
                </a:spcAft>
              </a:pPr>
              <a:r>
                <a:rPr lang="en-GB" altLang="en-US" sz="1600" b="1" i="1" dirty="0" smtClean="0">
                  <a:solidFill>
                    <a:srgbClr val="FF0000"/>
                  </a:solidFill>
                  <a:latin typeface="Comic Sans MS" pitchFamily="66" charset="0"/>
                  <a:cs typeface="Arial" pitchFamily="34" charset="0"/>
                </a:rPr>
                <a:t> Help us God</a:t>
              </a: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Hear our prayer</a:t>
              </a:r>
            </a:p>
            <a:p>
              <a:pPr algn="ctr" fontAlgn="base">
                <a:spcBef>
                  <a:spcPct val="0"/>
                </a:spcBef>
                <a:spcAft>
                  <a:spcPct val="0"/>
                </a:spcAft>
              </a:pPr>
              <a:r>
                <a:rPr lang="en-GB" altLang="en-US" sz="1600" b="1" i="1" dirty="0" smtClean="0">
                  <a:solidFill>
                    <a:srgbClr val="FF0000"/>
                  </a:solidFill>
                  <a:latin typeface="Comic Sans MS" pitchFamily="66" charset="0"/>
                  <a:cs typeface="Arial" pitchFamily="34" charset="0"/>
                </a:rPr>
                <a:t>Amen</a:t>
              </a:r>
            </a:p>
            <a:p>
              <a:pPr algn="ctr" fontAlgn="base">
                <a:spcBef>
                  <a:spcPct val="0"/>
                </a:spcBef>
                <a:spcAft>
                  <a:spcPct val="0"/>
                </a:spcAft>
              </a:pPr>
              <a:endParaRPr lang="en-GB" altLang="en-US" sz="1200" b="1" dirty="0" smtClean="0">
                <a:solidFill>
                  <a:prstClr val="black"/>
                </a:solidFill>
                <a:latin typeface="Comic Sans MS" pitchFamily="66" charset="0"/>
                <a:cs typeface="Arial" pitchFamily="34" charset="0"/>
              </a:endParaRPr>
            </a:p>
            <a:p>
              <a:pPr algn="ctr" fontAlgn="base">
                <a:spcBef>
                  <a:spcPct val="0"/>
                </a:spcBef>
                <a:spcAft>
                  <a:spcPct val="0"/>
                </a:spcAft>
              </a:pPr>
              <a:endParaRPr lang="en-GB" altLang="en-US" sz="1600" b="1" i="1" dirty="0" smtClean="0">
                <a:solidFill>
                  <a:srgbClr val="FF0000"/>
                </a:solidFill>
                <a:latin typeface="Comic Sans MS" pitchFamily="66" charset="0"/>
                <a:cs typeface="Arial" pitchFamily="34" charset="0"/>
              </a:endParaRPr>
            </a:p>
            <a:p>
              <a:pPr algn="ctr" fontAlgn="base">
                <a:spcBef>
                  <a:spcPct val="0"/>
                </a:spcBef>
                <a:spcAft>
                  <a:spcPct val="0"/>
                </a:spcAft>
              </a:pPr>
              <a:r>
                <a:rPr lang="en-GB" altLang="en-US" sz="1600" b="1" dirty="0" smtClean="0">
                  <a:solidFill>
                    <a:prstClr val="black"/>
                  </a:solidFill>
                  <a:latin typeface="Comic Sans MS" pitchFamily="66" charset="0"/>
                  <a:cs typeface="Arial" pitchFamily="34" charset="0"/>
                </a:rPr>
                <a:t> </a:t>
              </a:r>
            </a:p>
            <a:p>
              <a:pPr fontAlgn="base">
                <a:spcBef>
                  <a:spcPct val="0"/>
                </a:spcBef>
                <a:spcAft>
                  <a:spcPct val="0"/>
                </a:spcAft>
              </a:pPr>
              <a:endParaRPr lang="en-US" altLang="en-US" dirty="0" smtClean="0">
                <a:solidFill>
                  <a:prstClr val="black"/>
                </a:solidFill>
                <a:latin typeface="Arial" pitchFamily="34" charset="0"/>
                <a:cs typeface="Arial" pitchFamily="34" charset="0"/>
              </a:endParaRPr>
            </a:p>
          </p:txBody>
        </p:sp>
      </p:grpSp>
      <p:pic>
        <p:nvPicPr>
          <p:cNvPr id="7232" name="Picture 64" descr="8czngXAM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70377" y="3079287"/>
            <a:ext cx="729248" cy="565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7181" name="Group 65"/>
          <p:cNvGrpSpPr>
            <a:grpSpLocks/>
          </p:cNvGrpSpPr>
          <p:nvPr/>
        </p:nvGrpSpPr>
        <p:grpSpPr bwMode="auto">
          <a:xfrm>
            <a:off x="542128" y="4961048"/>
            <a:ext cx="939592" cy="1149192"/>
            <a:chOff x="105359948" y="112126059"/>
            <a:chExt cx="1089213" cy="1371600"/>
          </a:xfrm>
        </p:grpSpPr>
        <p:grpSp>
          <p:nvGrpSpPr>
            <p:cNvPr id="7190" name="Group 66"/>
            <p:cNvGrpSpPr>
              <a:grpSpLocks/>
            </p:cNvGrpSpPr>
            <p:nvPr/>
          </p:nvGrpSpPr>
          <p:grpSpPr bwMode="auto">
            <a:xfrm>
              <a:off x="105359948" y="112126059"/>
              <a:ext cx="1089213" cy="1371600"/>
              <a:chOff x="105283748" y="112087959"/>
              <a:chExt cx="1089213" cy="1371600"/>
            </a:xfrm>
          </p:grpSpPr>
          <p:sp>
            <p:nvSpPr>
              <p:cNvPr id="7193" name="Oval 67"/>
              <p:cNvSpPr>
                <a:spLocks noChangeArrowheads="1"/>
              </p:cNvSpPr>
              <p:nvPr/>
            </p:nvSpPr>
            <p:spPr bwMode="auto">
              <a:xfrm>
                <a:off x="105283748" y="112087959"/>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pic>
            <p:nvPicPr>
              <p:cNvPr id="7236" name="Picture 68" descr="Icon Hands #22670 - Free Icons Library"/>
              <p:cNvPicPr>
                <a:picLocks noChangeAspect="1" noChangeArrowheads="1"/>
              </p:cNvPicPr>
              <p:nvPr/>
            </p:nvPicPr>
            <p:blipFill>
              <a:blip r:embed="rId5">
                <a:extLst>
                  <a:ext uri="{28A0092B-C50C-407E-A947-70E740481C1C}">
                    <a14:useLocalDpi xmlns:a14="http://schemas.microsoft.com/office/drawing/2010/main" val="0"/>
                  </a:ext>
                </a:extLst>
              </a:blip>
              <a:srcRect l="40941" t="4004" r="39999" b="70837"/>
              <a:stretch>
                <a:fillRect/>
              </a:stretch>
            </p:blipFill>
            <p:spPr bwMode="auto">
              <a:xfrm>
                <a:off x="105470334" y="112499594"/>
                <a:ext cx="709884" cy="88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7192" name="Text Box 69"/>
            <p:cNvSpPr txBox="1">
              <a:spLocks noChangeArrowheads="1"/>
            </p:cNvSpPr>
            <p:nvPr/>
          </p:nvSpPr>
          <p:spPr bwMode="auto">
            <a:xfrm>
              <a:off x="105422865" y="112264227"/>
              <a:ext cx="963379" cy="30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altLang="en-US" sz="1600" b="1" dirty="0" smtClean="0">
                  <a:solidFill>
                    <a:srgbClr val="000000"/>
                  </a:solidFill>
                  <a:latin typeface="Comic Sans MS" pitchFamily="66" charset="0"/>
                  <a:cs typeface="Arial" pitchFamily="34" charset="0"/>
                </a:rPr>
                <a:t>Inspire</a:t>
              </a:r>
              <a:endParaRPr lang="en-US" altLang="en-US" dirty="0" smtClean="0">
                <a:solidFill>
                  <a:prstClr val="black"/>
                </a:solidFill>
                <a:latin typeface="Arial" pitchFamily="34" charset="0"/>
                <a:cs typeface="Arial" pitchFamily="34" charset="0"/>
              </a:endParaRPr>
            </a:p>
          </p:txBody>
        </p:sp>
      </p:grpSp>
      <p:grpSp>
        <p:nvGrpSpPr>
          <p:cNvPr id="7183" name="Group 70"/>
          <p:cNvGrpSpPr>
            <a:grpSpLocks/>
          </p:cNvGrpSpPr>
          <p:nvPr/>
        </p:nvGrpSpPr>
        <p:grpSpPr bwMode="auto">
          <a:xfrm>
            <a:off x="7810426" y="600285"/>
            <a:ext cx="1016924" cy="1149192"/>
            <a:chOff x="113883142" y="106796541"/>
            <a:chExt cx="1178859" cy="1371600"/>
          </a:xfrm>
        </p:grpSpPr>
        <p:sp>
          <p:nvSpPr>
            <p:cNvPr id="7188" name="Oval 71"/>
            <p:cNvSpPr>
              <a:spLocks noChangeArrowheads="1"/>
            </p:cNvSpPr>
            <p:nvPr/>
          </p:nvSpPr>
          <p:spPr bwMode="auto">
            <a:xfrm>
              <a:off x="113927965" y="106796541"/>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sp>
          <p:nvSpPr>
            <p:cNvPr id="7189" name="Text Box 72"/>
            <p:cNvSpPr txBox="1">
              <a:spLocks noChangeArrowheads="1"/>
            </p:cNvSpPr>
            <p:nvPr/>
          </p:nvSpPr>
          <p:spPr bwMode="auto">
            <a:xfrm>
              <a:off x="114155725" y="107787479"/>
              <a:ext cx="705622" cy="187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GB" altLang="en-US" sz="1600" b="1" dirty="0" smtClean="0">
                  <a:solidFill>
                    <a:srgbClr val="000000"/>
                  </a:solidFill>
                  <a:latin typeface="Comic Sans MS" pitchFamily="66" charset="0"/>
                  <a:cs typeface="Arial" pitchFamily="34" charset="0"/>
                </a:rPr>
                <a:t>Care</a:t>
              </a:r>
              <a:endParaRPr lang="en-US" altLang="en-US" dirty="0" smtClean="0">
                <a:solidFill>
                  <a:prstClr val="black"/>
                </a:solidFill>
                <a:latin typeface="Arial" pitchFamily="34" charset="0"/>
                <a:cs typeface="Arial" pitchFamily="34" charset="0"/>
              </a:endParaRPr>
            </a:p>
          </p:txBody>
        </p:sp>
        <p:pic>
          <p:nvPicPr>
            <p:cNvPr id="7241" name="Picture 73" descr="Giving Hands Icon #316431 - Free Icons Librar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883142" y="106796541"/>
              <a:ext cx="1178859" cy="117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nvGrpSpPr>
          <p:cNvPr id="7184" name="Group 74"/>
          <p:cNvGrpSpPr>
            <a:grpSpLocks/>
          </p:cNvGrpSpPr>
          <p:nvPr/>
        </p:nvGrpSpPr>
        <p:grpSpPr bwMode="auto">
          <a:xfrm>
            <a:off x="7849092" y="4961048"/>
            <a:ext cx="939592" cy="1149192"/>
            <a:chOff x="109600253" y="112081236"/>
            <a:chExt cx="1089213" cy="1371600"/>
          </a:xfrm>
        </p:grpSpPr>
        <p:sp>
          <p:nvSpPr>
            <p:cNvPr id="7185" name="Oval 75"/>
            <p:cNvSpPr>
              <a:spLocks noChangeArrowheads="1"/>
            </p:cNvSpPr>
            <p:nvPr/>
          </p:nvSpPr>
          <p:spPr bwMode="auto">
            <a:xfrm>
              <a:off x="109600253" y="112081236"/>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black"/>
                </a:solidFill>
              </a:endParaRPr>
            </a:p>
          </p:txBody>
        </p:sp>
        <p:pic>
          <p:nvPicPr>
            <p:cNvPr id="7244" name="Picture 76" descr="Achieve cop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756084" y="112457989"/>
              <a:ext cx="777551" cy="914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187" name="Text Box 77"/>
            <p:cNvSpPr txBox="1">
              <a:spLocks noChangeArrowheads="1"/>
            </p:cNvSpPr>
            <p:nvPr/>
          </p:nvSpPr>
          <p:spPr bwMode="auto">
            <a:xfrm>
              <a:off x="109646275" y="112185905"/>
              <a:ext cx="963380" cy="30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altLang="en-US" sz="1600" b="1" dirty="0" smtClean="0">
                  <a:solidFill>
                    <a:srgbClr val="000000"/>
                  </a:solidFill>
                  <a:latin typeface="Comic Sans MS" pitchFamily="66" charset="0"/>
                  <a:cs typeface="Arial" pitchFamily="34" charset="0"/>
                </a:rPr>
                <a:t>Achieve</a:t>
              </a:r>
              <a:endParaRPr lang="en-US" altLang="en-US" dirty="0" smtClean="0">
                <a:solidFill>
                  <a:prstClr val="black"/>
                </a:solidFill>
                <a:latin typeface="Arial" pitchFamily="34" charset="0"/>
                <a:cs typeface="Arial" pitchFamily="34" charset="0"/>
              </a:endParaRPr>
            </a:p>
          </p:txBody>
        </p:sp>
      </p:grpSp>
    </p:spTree>
    <p:extLst>
      <p:ext uri="{BB962C8B-B14F-4D97-AF65-F5344CB8AC3E}">
        <p14:creationId xmlns:p14="http://schemas.microsoft.com/office/powerpoint/2010/main" val="3926193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1080" y="2207734"/>
            <a:ext cx="6971647" cy="2308324"/>
          </a:xfrm>
          <a:prstGeom prst="rect">
            <a:avLst/>
          </a:prstGeom>
          <a:noFill/>
        </p:spPr>
        <p:txBody>
          <a:bodyPr wrap="square" rtlCol="0">
            <a:spAutoFit/>
          </a:bodyPr>
          <a:lstStyle/>
          <a:p>
            <a:pPr>
              <a:lnSpc>
                <a:spcPct val="150000"/>
              </a:lnSpc>
            </a:pPr>
            <a:r>
              <a:rPr lang="en-US" sz="2400" b="1" dirty="0">
                <a:solidFill>
                  <a:srgbClr val="0000FF"/>
                </a:solidFill>
                <a:latin typeface="Comic Sans MS" panose="030F0702030302020204" pitchFamily="66" charset="0"/>
              </a:rPr>
              <a:t>We have gathered in the name of</a:t>
            </a:r>
            <a:endParaRPr lang="en-GB" sz="2400" b="1" dirty="0">
              <a:solidFill>
                <a:srgbClr val="0000FF"/>
              </a:solidFill>
              <a:latin typeface="Comic Sans MS" panose="030F0702030302020204" pitchFamily="66" charset="0"/>
            </a:endParaRPr>
          </a:p>
          <a:p>
            <a:pPr>
              <a:lnSpc>
                <a:spcPct val="150000"/>
              </a:lnSpc>
            </a:pPr>
            <a:r>
              <a:rPr lang="en-US" sz="2400" b="1" dirty="0">
                <a:solidFill>
                  <a:srgbClr val="0000FF"/>
                </a:solidFill>
                <a:latin typeface="Comic Sans MS" panose="030F0702030302020204" pitchFamily="66" charset="0"/>
              </a:rPr>
              <a:t>God the Father, Son and Holy Spirit,</a:t>
            </a:r>
            <a:endParaRPr lang="en-GB" sz="2400" b="1" dirty="0">
              <a:solidFill>
                <a:srgbClr val="0000FF"/>
              </a:solidFill>
              <a:latin typeface="Comic Sans MS" panose="030F0702030302020204" pitchFamily="66" charset="0"/>
            </a:endParaRPr>
          </a:p>
          <a:p>
            <a:pPr>
              <a:lnSpc>
                <a:spcPct val="150000"/>
              </a:lnSpc>
            </a:pPr>
            <a:r>
              <a:rPr lang="en-US" sz="2400" b="1" dirty="0">
                <a:solidFill>
                  <a:srgbClr val="0000FF"/>
                </a:solidFill>
                <a:latin typeface="Comic Sans MS" panose="030F0702030302020204" pitchFamily="66" charset="0"/>
              </a:rPr>
              <a:t>to worship together</a:t>
            </a:r>
            <a:endParaRPr lang="en-GB" sz="2400" b="1" dirty="0">
              <a:solidFill>
                <a:srgbClr val="0000FF"/>
              </a:solidFill>
              <a:latin typeface="Comic Sans MS" panose="030F0702030302020204" pitchFamily="66" charset="0"/>
            </a:endParaRPr>
          </a:p>
          <a:p>
            <a:pPr>
              <a:lnSpc>
                <a:spcPct val="150000"/>
              </a:lnSpc>
            </a:pPr>
            <a:r>
              <a:rPr lang="en-US" sz="2400" b="1" dirty="0">
                <a:solidFill>
                  <a:srgbClr val="0000FF"/>
                </a:solidFill>
                <a:latin typeface="Comic Sans MS" panose="030F0702030302020204" pitchFamily="66" charset="0"/>
              </a:rPr>
              <a:t>and think about our value truthfulness.</a:t>
            </a:r>
            <a:endParaRPr lang="en-GB" sz="2400" b="1" dirty="0">
              <a:solidFill>
                <a:srgbClr val="0000FF"/>
              </a:solidFill>
              <a:latin typeface="Comic Sans MS" panose="030F0702030302020204" pitchFamily="66" charset="0"/>
            </a:endParaRPr>
          </a:p>
        </p:txBody>
      </p:sp>
      <p:pic>
        <p:nvPicPr>
          <p:cNvPr id="1031" name="Picture 7" descr="Download Melting Candle Clipart Candle Flame - Clip Art Candle - Full Size  PNG Image - PNGki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2818" r="20446" b="961"/>
          <a:stretch/>
        </p:blipFill>
        <p:spPr bwMode="auto">
          <a:xfrm>
            <a:off x="3841543" y="4764637"/>
            <a:ext cx="1491417" cy="19297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7" name="Group 57"/>
          <p:cNvGrpSpPr>
            <a:grpSpLocks/>
          </p:cNvGrpSpPr>
          <p:nvPr/>
        </p:nvGrpSpPr>
        <p:grpSpPr bwMode="auto">
          <a:xfrm>
            <a:off x="434357" y="509218"/>
            <a:ext cx="1197206" cy="1331554"/>
            <a:chOff x="117554189" y="106621729"/>
            <a:chExt cx="1492624" cy="1598781"/>
          </a:xfrm>
        </p:grpSpPr>
        <p:sp>
          <p:nvSpPr>
            <p:cNvPr id="8" name="Oval 58"/>
            <p:cNvSpPr>
              <a:spLocks noChangeArrowheads="1"/>
            </p:cNvSpPr>
            <p:nvPr/>
          </p:nvSpPr>
          <p:spPr bwMode="auto">
            <a:xfrm>
              <a:off x="117554189" y="106621729"/>
              <a:ext cx="1492624" cy="1586753"/>
            </a:xfrm>
            <a:prstGeom prst="ellipse">
              <a:avLst/>
            </a:prstGeom>
            <a:solidFill>
              <a:srgbClr val="FFFFFF"/>
            </a:solidFill>
            <a:ln>
              <a:noFill/>
            </a:ln>
            <a:effectLst/>
            <a:extLs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white"/>
                </a:solidFill>
              </a:endParaRPr>
            </a:p>
          </p:txBody>
        </p:sp>
        <p:pic>
          <p:nvPicPr>
            <p:cNvPr id="9" name="Picture 59" descr="logo white"/>
            <p:cNvPicPr>
              <a:picLocks noChangeAspect="1" noChangeArrowheads="1"/>
            </p:cNvPicPr>
            <p:nvPr/>
          </p:nvPicPr>
          <p:blipFill>
            <a:blip r:embed="rId3" cstate="print">
              <a:extLst>
                <a:ext uri="{28A0092B-C50C-407E-A947-70E740481C1C}">
                  <a14:useLocalDpi xmlns:a14="http://schemas.microsoft.com/office/drawing/2010/main" val="0"/>
                </a:ext>
              </a:extLst>
            </a:blip>
            <a:srcRect l="1320" b="-20097"/>
            <a:stretch>
              <a:fillRect/>
            </a:stretch>
          </p:blipFill>
          <p:spPr bwMode="auto">
            <a:xfrm>
              <a:off x="117616274" y="106623895"/>
              <a:ext cx="1387515" cy="1596615"/>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grpSp>
        <p:nvGrpSpPr>
          <p:cNvPr id="10" name="Group 65"/>
          <p:cNvGrpSpPr>
            <a:grpSpLocks/>
          </p:cNvGrpSpPr>
          <p:nvPr/>
        </p:nvGrpSpPr>
        <p:grpSpPr bwMode="auto">
          <a:xfrm>
            <a:off x="436568" y="5008180"/>
            <a:ext cx="1192784" cy="1442683"/>
            <a:chOff x="105359948" y="112126059"/>
            <a:chExt cx="1089213" cy="1371600"/>
          </a:xfrm>
        </p:grpSpPr>
        <p:grpSp>
          <p:nvGrpSpPr>
            <p:cNvPr id="11" name="Group 66"/>
            <p:cNvGrpSpPr>
              <a:grpSpLocks/>
            </p:cNvGrpSpPr>
            <p:nvPr/>
          </p:nvGrpSpPr>
          <p:grpSpPr bwMode="auto">
            <a:xfrm>
              <a:off x="105359948" y="112126059"/>
              <a:ext cx="1089213" cy="1371600"/>
              <a:chOff x="105283748" y="112087959"/>
              <a:chExt cx="1089213" cy="1371600"/>
            </a:xfrm>
          </p:grpSpPr>
          <p:sp>
            <p:nvSpPr>
              <p:cNvPr id="13" name="Oval 67"/>
              <p:cNvSpPr>
                <a:spLocks noChangeArrowheads="1"/>
              </p:cNvSpPr>
              <p:nvPr/>
            </p:nvSpPr>
            <p:spPr bwMode="auto">
              <a:xfrm>
                <a:off x="105283748" y="112087959"/>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white"/>
                  </a:solidFill>
                </a:endParaRPr>
              </a:p>
            </p:txBody>
          </p:sp>
          <p:pic>
            <p:nvPicPr>
              <p:cNvPr id="14" name="Picture 68" descr="Icon Hands #22670 - Free Icons Library"/>
              <p:cNvPicPr>
                <a:picLocks noChangeAspect="1" noChangeArrowheads="1"/>
              </p:cNvPicPr>
              <p:nvPr/>
            </p:nvPicPr>
            <p:blipFill>
              <a:blip r:embed="rId4">
                <a:extLst>
                  <a:ext uri="{28A0092B-C50C-407E-A947-70E740481C1C}">
                    <a14:useLocalDpi xmlns:a14="http://schemas.microsoft.com/office/drawing/2010/main" val="0"/>
                  </a:ext>
                </a:extLst>
              </a:blip>
              <a:srcRect l="40941" t="4004" r="39999" b="70837"/>
              <a:stretch>
                <a:fillRect/>
              </a:stretch>
            </p:blipFill>
            <p:spPr bwMode="auto">
              <a:xfrm>
                <a:off x="105470334" y="112499594"/>
                <a:ext cx="709884" cy="880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sp>
          <p:nvSpPr>
            <p:cNvPr id="12" name="Text Box 69"/>
            <p:cNvSpPr txBox="1">
              <a:spLocks noChangeArrowheads="1"/>
            </p:cNvSpPr>
            <p:nvPr/>
          </p:nvSpPr>
          <p:spPr bwMode="auto">
            <a:xfrm>
              <a:off x="105422865" y="112264227"/>
              <a:ext cx="963379" cy="30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altLang="en-US" sz="1600" b="1" dirty="0" smtClean="0">
                  <a:solidFill>
                    <a:srgbClr val="000000"/>
                  </a:solidFill>
                  <a:latin typeface="Comic Sans MS" pitchFamily="66" charset="0"/>
                  <a:cs typeface="Arial" pitchFamily="34" charset="0"/>
                </a:rPr>
                <a:t>Inspire</a:t>
              </a:r>
              <a:endParaRPr lang="en-US" altLang="en-US" dirty="0" smtClean="0">
                <a:solidFill>
                  <a:prstClr val="white"/>
                </a:solidFill>
                <a:latin typeface="Arial" pitchFamily="34" charset="0"/>
                <a:cs typeface="Arial" pitchFamily="34" charset="0"/>
              </a:endParaRPr>
            </a:p>
          </p:txBody>
        </p:sp>
      </p:grpSp>
      <p:grpSp>
        <p:nvGrpSpPr>
          <p:cNvPr id="15" name="Group 70"/>
          <p:cNvGrpSpPr>
            <a:grpSpLocks/>
          </p:cNvGrpSpPr>
          <p:nvPr/>
        </p:nvGrpSpPr>
        <p:grpSpPr bwMode="auto">
          <a:xfrm>
            <a:off x="7669802" y="480718"/>
            <a:ext cx="1259790" cy="1388555"/>
            <a:chOff x="113883142" y="106796541"/>
            <a:chExt cx="1178859" cy="1371600"/>
          </a:xfrm>
        </p:grpSpPr>
        <p:sp>
          <p:nvSpPr>
            <p:cNvPr id="16" name="Oval 71"/>
            <p:cNvSpPr>
              <a:spLocks noChangeArrowheads="1"/>
            </p:cNvSpPr>
            <p:nvPr/>
          </p:nvSpPr>
          <p:spPr bwMode="auto">
            <a:xfrm>
              <a:off x="113927965" y="106796541"/>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white"/>
                </a:solidFill>
              </a:endParaRPr>
            </a:p>
          </p:txBody>
        </p:sp>
        <p:sp>
          <p:nvSpPr>
            <p:cNvPr id="17" name="Text Box 72"/>
            <p:cNvSpPr txBox="1">
              <a:spLocks noChangeArrowheads="1"/>
            </p:cNvSpPr>
            <p:nvPr/>
          </p:nvSpPr>
          <p:spPr bwMode="auto">
            <a:xfrm>
              <a:off x="114155725" y="107787479"/>
              <a:ext cx="705622" cy="187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spcBef>
                  <a:spcPct val="0"/>
                </a:spcBef>
                <a:spcAft>
                  <a:spcPct val="0"/>
                </a:spcAft>
              </a:pPr>
              <a:r>
                <a:rPr lang="en-GB" altLang="en-US" sz="1600" b="1" dirty="0" smtClean="0">
                  <a:solidFill>
                    <a:srgbClr val="000000"/>
                  </a:solidFill>
                  <a:latin typeface="Comic Sans MS" pitchFamily="66" charset="0"/>
                  <a:cs typeface="Arial" pitchFamily="34" charset="0"/>
                </a:rPr>
                <a:t>Care</a:t>
              </a:r>
              <a:endParaRPr lang="en-US" altLang="en-US" dirty="0" smtClean="0">
                <a:solidFill>
                  <a:prstClr val="white"/>
                </a:solidFill>
                <a:latin typeface="Arial" pitchFamily="34" charset="0"/>
                <a:cs typeface="Arial" pitchFamily="34" charset="0"/>
              </a:endParaRPr>
            </a:p>
          </p:txBody>
        </p:sp>
        <p:pic>
          <p:nvPicPr>
            <p:cNvPr id="18" name="Picture 73" descr="Giving Hands Icon #316431 - Free Icons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883142" y="106796541"/>
              <a:ext cx="1178859" cy="117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grpSp>
        <p:nvGrpSpPr>
          <p:cNvPr id="19" name="Group 74"/>
          <p:cNvGrpSpPr>
            <a:grpSpLocks/>
          </p:cNvGrpSpPr>
          <p:nvPr/>
        </p:nvGrpSpPr>
        <p:grpSpPr bwMode="auto">
          <a:xfrm>
            <a:off x="7689135" y="5019381"/>
            <a:ext cx="1221124" cy="1420280"/>
            <a:chOff x="109600253" y="112081236"/>
            <a:chExt cx="1089213" cy="1371600"/>
          </a:xfrm>
        </p:grpSpPr>
        <p:sp>
          <p:nvSpPr>
            <p:cNvPr id="20" name="Oval 75"/>
            <p:cNvSpPr>
              <a:spLocks noChangeArrowheads="1"/>
            </p:cNvSpPr>
            <p:nvPr/>
          </p:nvSpPr>
          <p:spPr bwMode="auto">
            <a:xfrm>
              <a:off x="109600253" y="112081236"/>
              <a:ext cx="1089213" cy="1371600"/>
            </a:xfrm>
            <a:prstGeom prst="ellipse">
              <a:avLst/>
            </a:prstGeom>
            <a:solidFill>
              <a:srgbClr val="D0DAF8"/>
            </a:solidFill>
            <a:ln>
              <a:noFill/>
            </a:ln>
            <a:effectLst/>
            <a:extLst>
              <a:ext uri="{91240B29-F687-4F45-9708-019B960494DF}">
                <a14:hiddenLine xmlns:a14="http://schemas.microsoft.com/office/drawing/2010/main" w="38100" algn="in">
                  <a:solidFill>
                    <a:srgbClr val="0000C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GB">
                <a:solidFill>
                  <a:prstClr val="white"/>
                </a:solidFill>
              </a:endParaRPr>
            </a:p>
          </p:txBody>
        </p:sp>
        <p:pic>
          <p:nvPicPr>
            <p:cNvPr id="21" name="Picture 76" descr="Achieve cop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756084" y="112457989"/>
              <a:ext cx="777551" cy="9145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2" name="Text Box 77"/>
            <p:cNvSpPr txBox="1">
              <a:spLocks noChangeArrowheads="1"/>
            </p:cNvSpPr>
            <p:nvPr/>
          </p:nvSpPr>
          <p:spPr bwMode="auto">
            <a:xfrm>
              <a:off x="109646275" y="112185905"/>
              <a:ext cx="963380" cy="3044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spcBef>
                  <a:spcPct val="0"/>
                </a:spcBef>
                <a:spcAft>
                  <a:spcPct val="0"/>
                </a:spcAft>
              </a:pPr>
              <a:r>
                <a:rPr lang="en-GB" altLang="en-US" sz="1600" b="1" dirty="0" smtClean="0">
                  <a:solidFill>
                    <a:srgbClr val="000000"/>
                  </a:solidFill>
                  <a:latin typeface="Comic Sans MS" pitchFamily="66" charset="0"/>
                  <a:cs typeface="Arial" pitchFamily="34" charset="0"/>
                </a:rPr>
                <a:t>Achieve</a:t>
              </a:r>
              <a:endParaRPr lang="en-US" altLang="en-US" dirty="0" smtClean="0">
                <a:solidFill>
                  <a:prstClr val="white"/>
                </a:solidFill>
                <a:latin typeface="Arial" pitchFamily="34" charset="0"/>
                <a:cs typeface="Arial" pitchFamily="34" charset="0"/>
              </a:endParaRPr>
            </a:p>
          </p:txBody>
        </p:sp>
      </p:grpSp>
      <p:pic>
        <p:nvPicPr>
          <p:cNvPr id="23" name="Picture 7" descr="Download Melting Candle Clipart Candle Flame - Clip Art Candle - Full Size  PNG Image - PNGki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58" t="2818" r="20446" b="961"/>
          <a:stretch/>
        </p:blipFill>
        <p:spPr bwMode="auto">
          <a:xfrm>
            <a:off x="3864277" y="210111"/>
            <a:ext cx="1491417" cy="192976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4" name="Picture 56" descr="8czngXAMi[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3838" y="2858961"/>
            <a:ext cx="1013513" cy="785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5" name="Picture 64" descr="8czngXAMi[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70377" y="2924945"/>
            <a:ext cx="928382" cy="71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682736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wyer recommends a single, secular oath to be sworn in court - National  Secular Soci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2738" y="1340768"/>
            <a:ext cx="476250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332656"/>
            <a:ext cx="8424936" cy="877356"/>
          </a:xfrm>
          <a:prstGeom prst="rect">
            <a:avLst/>
          </a:prstGeom>
          <a:noFill/>
        </p:spPr>
        <p:txBody>
          <a:bodyPr wrap="square" rtlCol="0">
            <a:spAutoFit/>
          </a:bodyPr>
          <a:lstStyle/>
          <a:p>
            <a:pPr>
              <a:lnSpc>
                <a:spcPct val="150000"/>
              </a:lnSpc>
            </a:pPr>
            <a:r>
              <a:rPr lang="en-GB" dirty="0" smtClean="0">
                <a:solidFill>
                  <a:schemeClr val="bg1"/>
                </a:solidFill>
                <a:latin typeface="Comic Sans MS" panose="030F0702030302020204" pitchFamily="66" charset="0"/>
              </a:rPr>
              <a:t>Before people begin to give evidence in a court of law, they are invited to hold a Bible and say the words:</a:t>
            </a:r>
          </a:p>
        </p:txBody>
      </p:sp>
      <p:sp>
        <p:nvSpPr>
          <p:cNvPr id="3" name="Rectangle 2"/>
          <p:cNvSpPr/>
          <p:nvPr/>
        </p:nvSpPr>
        <p:spPr>
          <a:xfrm>
            <a:off x="386904" y="4653136"/>
            <a:ext cx="8154168" cy="923330"/>
          </a:xfrm>
          <a:prstGeom prst="rect">
            <a:avLst/>
          </a:prstGeom>
        </p:spPr>
        <p:txBody>
          <a:bodyPr wrap="square">
            <a:spAutoFit/>
          </a:bodyPr>
          <a:lstStyle/>
          <a:p>
            <a:pPr lvl="0">
              <a:lnSpc>
                <a:spcPct val="150000"/>
              </a:lnSpc>
            </a:pPr>
            <a:r>
              <a:rPr lang="en-GB" dirty="0">
                <a:solidFill>
                  <a:prstClr val="black"/>
                </a:solidFill>
                <a:latin typeface="Comic Sans MS" panose="030F0702030302020204" pitchFamily="66" charset="0"/>
              </a:rPr>
              <a:t>“I promise before Almighty God that the evidence which I shall give shall be the truth, the whole truth, and nothing but the truth.”</a:t>
            </a:r>
            <a:endParaRPr lang="en-GB" dirty="0">
              <a:solidFill>
                <a:prstClr val="black"/>
              </a:solidFill>
              <a:latin typeface="Comic Sans MS" panose="030F0702030302020204" pitchFamily="66" charset="0"/>
            </a:endParaRPr>
          </a:p>
        </p:txBody>
      </p:sp>
      <p:sp>
        <p:nvSpPr>
          <p:cNvPr id="6" name="Rectangle 5"/>
          <p:cNvSpPr/>
          <p:nvPr/>
        </p:nvSpPr>
        <p:spPr>
          <a:xfrm>
            <a:off x="514384" y="5728866"/>
            <a:ext cx="8154168" cy="877356"/>
          </a:xfrm>
          <a:prstGeom prst="rect">
            <a:avLst/>
          </a:prstGeom>
        </p:spPr>
        <p:txBody>
          <a:bodyPr wrap="square">
            <a:spAutoFit/>
          </a:bodyPr>
          <a:lstStyle/>
          <a:p>
            <a:pPr lvl="0">
              <a:lnSpc>
                <a:spcPct val="150000"/>
              </a:lnSpc>
            </a:pPr>
            <a:r>
              <a:rPr lang="en-GB" dirty="0" smtClean="0">
                <a:solidFill>
                  <a:srgbClr val="1F497D"/>
                </a:solidFill>
                <a:latin typeface="Comic Sans MS" panose="030F0702030302020204" pitchFamily="66" charset="0"/>
              </a:rPr>
              <a:t>In other words they promise to say only what they know to be true, not to repeat gossip and not to exaggerate or miss bits out.</a:t>
            </a:r>
            <a:endParaRPr lang="en-GB" dirty="0">
              <a:solidFill>
                <a:srgbClr val="1F497D"/>
              </a:solidFill>
              <a:latin typeface="Comic Sans MS" panose="030F0702030302020204" pitchFamily="66" charset="0"/>
            </a:endParaRPr>
          </a:p>
        </p:txBody>
      </p:sp>
    </p:spTree>
    <p:extLst>
      <p:ext uri="{BB962C8B-B14F-4D97-AF65-F5344CB8AC3E}">
        <p14:creationId xmlns:p14="http://schemas.microsoft.com/office/powerpoint/2010/main" val="22628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uy Worries and Wonders Circle Time Bag | T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3319758"/>
            <a:ext cx="3168352" cy="3168352"/>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4" name="Picture 6" descr="Buy Feely Bag | T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708920"/>
            <a:ext cx="3315916" cy="3315916"/>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332656"/>
            <a:ext cx="8424936" cy="1754326"/>
          </a:xfrm>
          <a:prstGeom prst="rect">
            <a:avLst/>
          </a:prstGeom>
          <a:noFill/>
        </p:spPr>
        <p:txBody>
          <a:bodyPr wrap="square" rtlCol="0">
            <a:spAutoFit/>
          </a:bodyPr>
          <a:lstStyle/>
          <a:p>
            <a:pPr>
              <a:lnSpc>
                <a:spcPct val="150000"/>
              </a:lnSpc>
            </a:pPr>
            <a:r>
              <a:rPr lang="en-GB" dirty="0" smtClean="0">
                <a:solidFill>
                  <a:schemeClr val="bg1"/>
                </a:solidFill>
                <a:latin typeface="Comic Sans MS" panose="030F0702030302020204" pitchFamily="66" charset="0"/>
              </a:rPr>
              <a:t>Have you ever tried to identify the contents of a feely bag or box without peeping?</a:t>
            </a:r>
          </a:p>
          <a:p>
            <a:pPr>
              <a:lnSpc>
                <a:spcPct val="150000"/>
              </a:lnSpc>
            </a:pPr>
            <a:endParaRPr lang="en-GB" dirty="0">
              <a:solidFill>
                <a:schemeClr val="bg1"/>
              </a:solidFill>
              <a:latin typeface="Comic Sans MS" panose="030F0702030302020204" pitchFamily="66" charset="0"/>
            </a:endParaRPr>
          </a:p>
          <a:p>
            <a:pPr>
              <a:lnSpc>
                <a:spcPct val="150000"/>
              </a:lnSpc>
            </a:pPr>
            <a:r>
              <a:rPr lang="en-GB" dirty="0" smtClean="0">
                <a:solidFill>
                  <a:schemeClr val="bg1"/>
                </a:solidFill>
                <a:latin typeface="Comic Sans MS" panose="030F0702030302020204" pitchFamily="66" charset="0"/>
              </a:rPr>
              <a:t>Is it always easy?  Or can it be a little tricky?</a:t>
            </a:r>
            <a:endParaRPr lang="en-GB"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22038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descr="Flashlight Clipart Transparent Background - Flashlight Png Clipart , Free Transparent  Clipart - Clipart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10" descr="Flashlight Clipart Transparent Background - Flashlight Png Clipart , Free Transparent  Clipart - ClipartK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2843808" y="548680"/>
            <a:ext cx="5688632" cy="1477328"/>
          </a:xfrm>
          <a:prstGeom prst="rect">
            <a:avLst/>
          </a:prstGeom>
          <a:noFill/>
        </p:spPr>
        <p:txBody>
          <a:bodyPr wrap="square" rtlCol="0">
            <a:spAutoFit/>
          </a:bodyPr>
          <a:lstStyle/>
          <a:p>
            <a:pPr>
              <a:lnSpc>
                <a:spcPct val="150000"/>
              </a:lnSpc>
            </a:pPr>
            <a:r>
              <a:rPr lang="en-GB" sz="2000" dirty="0" smtClean="0">
                <a:solidFill>
                  <a:schemeClr val="bg1"/>
                </a:solidFill>
                <a:latin typeface="Comic Sans MS" panose="030F0702030302020204" pitchFamily="66" charset="0"/>
              </a:rPr>
              <a:t>It is difficult to know how things really look when it’s dark. You might be able to feel what the object is, but not what colour it is.</a:t>
            </a:r>
            <a:endParaRPr lang="en-GB" sz="2000" dirty="0">
              <a:solidFill>
                <a:schemeClr val="bg1"/>
              </a:solidFill>
              <a:latin typeface="Comic Sans MS" panose="030F0702030302020204" pitchFamily="66" charset="0"/>
            </a:endParaRPr>
          </a:p>
        </p:txBody>
      </p:sp>
      <p:grpSp>
        <p:nvGrpSpPr>
          <p:cNvPr id="7" name="Group 6"/>
          <p:cNvGrpSpPr/>
          <p:nvPr/>
        </p:nvGrpSpPr>
        <p:grpSpPr>
          <a:xfrm>
            <a:off x="415965" y="3675754"/>
            <a:ext cx="8116475" cy="2733344"/>
            <a:chOff x="415965" y="3675754"/>
            <a:chExt cx="8116475" cy="2733344"/>
          </a:xfrm>
        </p:grpSpPr>
        <p:pic>
          <p:nvPicPr>
            <p:cNvPr id="3074" name="Picture 2" descr="Torch Light Stock Photos and Images - 123R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9775" y="4005064"/>
              <a:ext cx="2382665" cy="2404034"/>
            </a:xfrm>
            <a:prstGeom prst="roundRect">
              <a:avLst>
                <a:gd name="adj" fmla="val 8594"/>
              </a:avLst>
            </a:prstGeom>
            <a:solidFill>
              <a:srgbClr val="FFFFFF">
                <a:shade val="85000"/>
              </a:srgbClr>
            </a:solidFill>
            <a:ln>
              <a:noFill/>
            </a:ln>
            <a:effectLst/>
            <a:extLst>
              <a:ext uri="{909E8E84-426E-40DD-AFC4-6F175D3DCCD1}">
                <a14:hiddenFill xmlns:a14="http://schemas.microsoft.com/office/drawing/2010/main">
                  <a:solidFill>
                    <a:srgbClr val="FFFFFF"/>
                  </a:solidFill>
                </a14:hiddenFill>
              </a:ext>
            </a:extLst>
          </p:spPr>
        </p:pic>
        <p:pic>
          <p:nvPicPr>
            <p:cNvPr id="3086" name="Picture 14" descr="Flashlight clipart clipart - Wiki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65" y="3675754"/>
              <a:ext cx="2022908" cy="1501620"/>
            </a:xfrm>
            <a:prstGeom prst="roundRect">
              <a:avLst>
                <a:gd name="adj" fmla="val 8594"/>
              </a:avLst>
            </a:prstGeom>
            <a:solidFill>
              <a:srgbClr val="FFFFFF">
                <a:shade val="85000"/>
              </a:srgbClr>
            </a:solidFill>
            <a:ln>
              <a:noFill/>
            </a:ln>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2699792" y="4035578"/>
              <a:ext cx="3096344" cy="967252"/>
            </a:xfrm>
            <a:prstGeom prst="rect">
              <a:avLst/>
            </a:prstGeom>
          </p:spPr>
          <p:txBody>
            <a:bodyPr wrap="square">
              <a:spAutoFit/>
            </a:bodyPr>
            <a:lstStyle/>
            <a:p>
              <a:pPr>
                <a:lnSpc>
                  <a:spcPct val="150000"/>
                </a:lnSpc>
              </a:pPr>
              <a:r>
                <a:rPr lang="en-GB" sz="2000" dirty="0" smtClean="0">
                  <a:solidFill>
                    <a:prstClr val="black"/>
                  </a:solidFill>
                  <a:latin typeface="Comic Sans MS" panose="030F0702030302020204" pitchFamily="66" charset="0"/>
                </a:rPr>
                <a:t>But </a:t>
              </a:r>
              <a:r>
                <a:rPr lang="en-GB" sz="2000" dirty="0">
                  <a:solidFill>
                    <a:prstClr val="black"/>
                  </a:solidFill>
                  <a:latin typeface="Comic Sans MS" panose="030F0702030302020204" pitchFamily="66" charset="0"/>
                </a:rPr>
                <a:t>the light reveals the whole object.</a:t>
              </a:r>
              <a:endParaRPr lang="en-GB" dirty="0"/>
            </a:p>
          </p:txBody>
        </p:sp>
      </p:grpSp>
      <p:pic>
        <p:nvPicPr>
          <p:cNvPr id="3088" name="Picture 16" descr="Illustration Little Girl Blindfolding Little Boy Stock Vector (Royalty  Free) 462753160"/>
          <p:cNvPicPr>
            <a:picLocks noChangeAspect="1" noChangeArrowheads="1"/>
          </p:cNvPicPr>
          <p:nvPr/>
        </p:nvPicPr>
        <p:blipFill rotWithShape="1">
          <a:blip r:embed="rId4">
            <a:extLst>
              <a:ext uri="{28A0092B-C50C-407E-A947-70E740481C1C}">
                <a14:useLocalDpi xmlns:a14="http://schemas.microsoft.com/office/drawing/2010/main" val="0"/>
              </a:ext>
            </a:extLst>
          </a:blip>
          <a:srcRect b="5001"/>
          <a:stretch/>
        </p:blipFill>
        <p:spPr bwMode="auto">
          <a:xfrm>
            <a:off x="612775" y="404664"/>
            <a:ext cx="2078030" cy="204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42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 Am the Light of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598600"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5663" y="190848"/>
            <a:ext cx="8208912" cy="461665"/>
          </a:xfrm>
          <a:prstGeom prst="rect">
            <a:avLst/>
          </a:prstGeom>
          <a:noFill/>
        </p:spPr>
        <p:txBody>
          <a:bodyPr wrap="square" rtlCol="0">
            <a:spAutoFit/>
          </a:bodyPr>
          <a:lstStyle/>
          <a:p>
            <a:r>
              <a:rPr lang="en-GB" sz="2400" dirty="0" smtClean="0">
                <a:solidFill>
                  <a:schemeClr val="bg1"/>
                </a:solidFill>
                <a:latin typeface="Comic Sans MS" panose="030F0702030302020204" pitchFamily="66" charset="0"/>
              </a:rPr>
              <a:t>Jesus said…</a:t>
            </a:r>
            <a:endParaRPr lang="en-GB" sz="2400" dirty="0">
              <a:solidFill>
                <a:schemeClr val="bg1"/>
              </a:solidFill>
              <a:latin typeface="Comic Sans MS" panose="030F0702030302020204" pitchFamily="66" charset="0"/>
            </a:endParaRPr>
          </a:p>
        </p:txBody>
      </p:sp>
      <p:sp>
        <p:nvSpPr>
          <p:cNvPr id="3" name="TextBox 2"/>
          <p:cNvSpPr txBox="1"/>
          <p:nvPr/>
        </p:nvSpPr>
        <p:spPr>
          <a:xfrm>
            <a:off x="251520" y="6021288"/>
            <a:ext cx="8496944" cy="400110"/>
          </a:xfrm>
          <a:prstGeom prst="rect">
            <a:avLst/>
          </a:prstGeom>
          <a:noFill/>
        </p:spPr>
        <p:txBody>
          <a:bodyPr wrap="square" rtlCol="0">
            <a:spAutoFit/>
          </a:bodyPr>
          <a:lstStyle/>
          <a:p>
            <a:r>
              <a:rPr lang="en-GB" sz="2000" dirty="0" smtClean="0">
                <a:solidFill>
                  <a:schemeClr val="bg1"/>
                </a:solidFill>
                <a:latin typeface="Comic Sans MS" panose="030F0702030302020204" pitchFamily="66" charset="0"/>
              </a:rPr>
              <a:t>Why do you think he said this?</a:t>
            </a:r>
            <a:endParaRPr lang="en-GB"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2653307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8352928" cy="5016758"/>
          </a:xfrm>
          <a:prstGeom prst="rect">
            <a:avLst/>
          </a:prstGeom>
          <a:noFill/>
        </p:spPr>
        <p:txBody>
          <a:bodyPr wrap="square" rtlCol="0">
            <a:spAutoFit/>
          </a:bodyPr>
          <a:lstStyle/>
          <a:p>
            <a:pPr>
              <a:lnSpc>
                <a:spcPct val="200000"/>
              </a:lnSpc>
            </a:pPr>
            <a:r>
              <a:rPr lang="en-GB" sz="2000" dirty="0" smtClean="0">
                <a:solidFill>
                  <a:schemeClr val="bg1"/>
                </a:solidFill>
                <a:latin typeface="Comic Sans MS" panose="030F0702030302020204" pitchFamily="66" charset="0"/>
              </a:rPr>
              <a:t>When someone tells the truth it is as if a light has been switched on and things are clearer to see. </a:t>
            </a:r>
          </a:p>
          <a:p>
            <a:pPr>
              <a:lnSpc>
                <a:spcPct val="200000"/>
              </a:lnSpc>
            </a:pPr>
            <a:endParaRPr lang="en-GB" sz="2000" dirty="0">
              <a:solidFill>
                <a:schemeClr val="bg1"/>
              </a:solidFill>
              <a:latin typeface="Comic Sans MS" panose="030F0702030302020204" pitchFamily="66" charset="0"/>
            </a:endParaRPr>
          </a:p>
          <a:p>
            <a:pPr>
              <a:lnSpc>
                <a:spcPct val="200000"/>
              </a:lnSpc>
            </a:pPr>
            <a:r>
              <a:rPr lang="en-GB" sz="2000" dirty="0" smtClean="0">
                <a:solidFill>
                  <a:schemeClr val="bg1"/>
                </a:solidFill>
                <a:latin typeface="Comic Sans MS" panose="030F0702030302020204" pitchFamily="66" charset="0"/>
              </a:rPr>
              <a:t>If someone tries to cover or hide the truth it becomes confusing and harder to work out what is real or true. </a:t>
            </a:r>
          </a:p>
          <a:p>
            <a:pPr>
              <a:lnSpc>
                <a:spcPct val="200000"/>
              </a:lnSpc>
            </a:pPr>
            <a:endParaRPr lang="en-GB" sz="2000" dirty="0">
              <a:solidFill>
                <a:schemeClr val="bg1"/>
              </a:solidFill>
              <a:latin typeface="Comic Sans MS" panose="030F0702030302020204" pitchFamily="66" charset="0"/>
            </a:endParaRPr>
          </a:p>
          <a:p>
            <a:pPr>
              <a:lnSpc>
                <a:spcPct val="200000"/>
              </a:lnSpc>
            </a:pPr>
            <a:r>
              <a:rPr lang="en-GB" sz="2000" dirty="0" smtClean="0">
                <a:solidFill>
                  <a:schemeClr val="bg1"/>
                </a:solidFill>
                <a:latin typeface="Comic Sans MS" panose="030F0702030302020204" pitchFamily="66" charset="0"/>
              </a:rPr>
              <a:t>Sometimes we only see part of the picture, and part of the truth can be misleading.</a:t>
            </a:r>
            <a:endParaRPr lang="en-GB" sz="20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7801846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24744"/>
            <a:ext cx="7704856" cy="5570756"/>
          </a:xfrm>
          <a:prstGeom prst="rect">
            <a:avLst/>
          </a:prstGeom>
        </p:spPr>
        <p:txBody>
          <a:bodyPr wrap="square">
            <a:spAutoFit/>
          </a:bodyPr>
          <a:lstStyle/>
          <a:p>
            <a:pPr>
              <a:lnSpc>
                <a:spcPct val="150000"/>
              </a:lnSpc>
            </a:pPr>
            <a:r>
              <a:rPr lang="en-US" sz="2400" b="1" dirty="0" smtClean="0">
                <a:solidFill>
                  <a:schemeClr val="bg1"/>
                </a:solidFill>
                <a:latin typeface="Comic Sans MS" panose="030F0702030302020204" pitchFamily="66" charset="0"/>
              </a:rPr>
              <a:t>TRUTH </a:t>
            </a:r>
            <a:r>
              <a:rPr lang="en-US" sz="2400" b="1" dirty="0">
                <a:solidFill>
                  <a:schemeClr val="bg1"/>
                </a:solidFill>
                <a:latin typeface="Comic Sans MS" panose="030F0702030302020204" pitchFamily="66" charset="0"/>
              </a:rPr>
              <a:t>IS….</a:t>
            </a:r>
            <a:endParaRPr lang="en-GB" sz="2400" dirty="0">
              <a:solidFill>
                <a:schemeClr val="bg1"/>
              </a:solidFill>
              <a:latin typeface="Comic Sans MS" panose="030F0702030302020204" pitchFamily="66" charset="0"/>
            </a:endParaRPr>
          </a:p>
          <a:p>
            <a:pPr>
              <a:lnSpc>
                <a:spcPct val="200000"/>
              </a:lnSpc>
            </a:pPr>
            <a:r>
              <a:rPr lang="en-US" sz="3200" b="1" dirty="0">
                <a:solidFill>
                  <a:srgbClr val="FF0000"/>
                </a:solidFill>
                <a:latin typeface="Comic Sans MS" panose="030F0702030302020204" pitchFamily="66" charset="0"/>
              </a:rPr>
              <a:t>T</a:t>
            </a:r>
            <a:r>
              <a:rPr lang="en-US" sz="2800" dirty="0">
                <a:solidFill>
                  <a:schemeClr val="bg1"/>
                </a:solidFill>
                <a:latin typeface="Comic Sans MS" panose="030F0702030302020204" pitchFamily="66" charset="0"/>
              </a:rPr>
              <a:t>rustworthy words and actions</a:t>
            </a:r>
            <a:endParaRPr lang="en-GB" sz="2800" dirty="0">
              <a:solidFill>
                <a:schemeClr val="bg1"/>
              </a:solidFill>
              <a:latin typeface="Comic Sans MS" panose="030F0702030302020204" pitchFamily="66" charset="0"/>
            </a:endParaRPr>
          </a:p>
          <a:p>
            <a:pPr>
              <a:lnSpc>
                <a:spcPct val="200000"/>
              </a:lnSpc>
            </a:pPr>
            <a:r>
              <a:rPr lang="en-US" sz="3200" b="1" dirty="0">
                <a:solidFill>
                  <a:srgbClr val="FF0000"/>
                </a:solidFill>
                <a:latin typeface="Comic Sans MS" panose="030F0702030302020204" pitchFamily="66" charset="0"/>
              </a:rPr>
              <a:t>R</a:t>
            </a:r>
            <a:r>
              <a:rPr lang="en-US" sz="2800" dirty="0">
                <a:solidFill>
                  <a:schemeClr val="bg1"/>
                </a:solidFill>
                <a:latin typeface="Comic Sans MS" panose="030F0702030302020204" pitchFamily="66" charset="0"/>
              </a:rPr>
              <a:t>espect for doing the right thing</a:t>
            </a:r>
            <a:endParaRPr lang="en-GB" sz="2800" dirty="0">
              <a:solidFill>
                <a:schemeClr val="bg1"/>
              </a:solidFill>
              <a:latin typeface="Comic Sans MS" panose="030F0702030302020204" pitchFamily="66" charset="0"/>
            </a:endParaRPr>
          </a:p>
          <a:p>
            <a:pPr>
              <a:lnSpc>
                <a:spcPct val="200000"/>
              </a:lnSpc>
            </a:pPr>
            <a:r>
              <a:rPr lang="en-US" sz="3200" b="1" dirty="0">
                <a:solidFill>
                  <a:srgbClr val="FF0000"/>
                </a:solidFill>
                <a:latin typeface="Comic Sans MS" panose="030F0702030302020204" pitchFamily="66" charset="0"/>
              </a:rPr>
              <a:t>U</a:t>
            </a:r>
            <a:r>
              <a:rPr lang="en-US" sz="2800" dirty="0">
                <a:solidFill>
                  <a:schemeClr val="bg1"/>
                </a:solidFill>
                <a:latin typeface="Comic Sans MS" panose="030F0702030302020204" pitchFamily="66" charset="0"/>
              </a:rPr>
              <a:t>ncovering the full picture </a:t>
            </a:r>
            <a:endParaRPr lang="en-GB" sz="2800" dirty="0">
              <a:solidFill>
                <a:schemeClr val="bg1"/>
              </a:solidFill>
              <a:latin typeface="Comic Sans MS" panose="030F0702030302020204" pitchFamily="66" charset="0"/>
            </a:endParaRPr>
          </a:p>
          <a:p>
            <a:pPr>
              <a:lnSpc>
                <a:spcPct val="200000"/>
              </a:lnSpc>
            </a:pPr>
            <a:r>
              <a:rPr lang="en-US" sz="3200" b="1" dirty="0">
                <a:solidFill>
                  <a:srgbClr val="FF0000"/>
                </a:solidFill>
                <a:latin typeface="Comic Sans MS" panose="030F0702030302020204" pitchFamily="66" charset="0"/>
              </a:rPr>
              <a:t>T</a:t>
            </a:r>
            <a:r>
              <a:rPr lang="en-US" sz="2800" dirty="0">
                <a:solidFill>
                  <a:schemeClr val="bg1"/>
                </a:solidFill>
                <a:latin typeface="Comic Sans MS" panose="030F0702030302020204" pitchFamily="66" charset="0"/>
              </a:rPr>
              <a:t>elling it as it is</a:t>
            </a:r>
            <a:endParaRPr lang="en-GB" sz="2800" dirty="0">
              <a:solidFill>
                <a:schemeClr val="bg1"/>
              </a:solidFill>
              <a:latin typeface="Comic Sans MS" panose="030F0702030302020204" pitchFamily="66" charset="0"/>
            </a:endParaRPr>
          </a:p>
          <a:p>
            <a:pPr>
              <a:lnSpc>
                <a:spcPct val="200000"/>
              </a:lnSpc>
            </a:pPr>
            <a:r>
              <a:rPr lang="en-US" sz="3200" b="1" dirty="0">
                <a:solidFill>
                  <a:srgbClr val="FF0000"/>
                </a:solidFill>
                <a:latin typeface="Comic Sans MS" panose="030F0702030302020204" pitchFamily="66" charset="0"/>
              </a:rPr>
              <a:t>H</a:t>
            </a:r>
            <a:r>
              <a:rPr lang="en-US" sz="2800" dirty="0">
                <a:solidFill>
                  <a:schemeClr val="bg1"/>
                </a:solidFill>
                <a:latin typeface="Comic Sans MS" panose="030F0702030302020204" pitchFamily="66" charset="0"/>
              </a:rPr>
              <a:t>aving all</a:t>
            </a:r>
            <a:r>
              <a:rPr lang="en-US" sz="2400" dirty="0">
                <a:solidFill>
                  <a:schemeClr val="bg1"/>
                </a:solidFill>
                <a:latin typeface="Comic Sans MS" panose="030F0702030302020204" pitchFamily="66" charset="0"/>
              </a:rPr>
              <a:t> </a:t>
            </a:r>
            <a:r>
              <a:rPr lang="en-US" sz="2800" dirty="0">
                <a:solidFill>
                  <a:schemeClr val="bg1"/>
                </a:solidFill>
                <a:latin typeface="Comic Sans MS" panose="030F0702030302020204" pitchFamily="66" charset="0"/>
              </a:rPr>
              <a:t>the facts</a:t>
            </a:r>
            <a:endParaRPr lang="en-GB" sz="2400" dirty="0">
              <a:solidFill>
                <a:schemeClr val="bg1"/>
              </a:solidFill>
              <a:latin typeface="Comic Sans MS" panose="030F0702030302020204" pitchFamily="66" charset="0"/>
            </a:endParaRPr>
          </a:p>
        </p:txBody>
      </p:sp>
      <p:pic>
        <p:nvPicPr>
          <p:cNvPr id="5122" name="Picture 2" descr="Truth Clip Art at Clker.com - vector clip art online, royalty free &amp;amp; public  do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88640"/>
            <a:ext cx="2376264"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84168" y="4581128"/>
            <a:ext cx="3024336" cy="1887953"/>
          </a:xfrm>
          <a:prstGeom prst="rect">
            <a:avLst/>
          </a:prstGeom>
          <a:noFill/>
        </p:spPr>
        <p:txBody>
          <a:bodyPr wrap="square" rtlCol="0">
            <a:spAutoFit/>
          </a:bodyPr>
          <a:lstStyle/>
          <a:p>
            <a:pPr>
              <a:lnSpc>
                <a:spcPct val="150000"/>
              </a:lnSpc>
            </a:pPr>
            <a:r>
              <a:rPr lang="en-GB" sz="2000" b="1" dirty="0" smtClean="0">
                <a:solidFill>
                  <a:srgbClr val="002060"/>
                </a:solidFill>
                <a:latin typeface="Comic Sans MS" panose="030F0702030302020204" pitchFamily="66" charset="0"/>
              </a:rPr>
              <a:t>Which line do you think is the best way of describing truth and why?</a:t>
            </a:r>
            <a:endParaRPr lang="en-GB" sz="20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7917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flection Clipart - Reflection Clipart Free , Transparent Cartoon, Free  Cliparts &amp; Silhouettes - NetClipar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027"/>
          <a:stretch/>
        </p:blipFill>
        <p:spPr bwMode="auto">
          <a:xfrm>
            <a:off x="323529" y="195046"/>
            <a:ext cx="1296144" cy="1078310"/>
          </a:xfrm>
          <a:prstGeom prst="ellipse">
            <a:avLst/>
          </a:prstGeom>
          <a:ln w="381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617151"/>
            <a:ext cx="5353496" cy="400110"/>
          </a:xfrm>
          <a:prstGeom prst="rect">
            <a:avLst/>
          </a:prstGeom>
        </p:spPr>
        <p:txBody>
          <a:bodyPr wrap="square">
            <a:spAutoFit/>
          </a:bodyPr>
          <a:lstStyle/>
          <a:p>
            <a:pPr lvl="0" algn="ctr"/>
            <a:r>
              <a:rPr lang="en-GB" sz="2000" dirty="0">
                <a:solidFill>
                  <a:srgbClr val="7030A0"/>
                </a:solidFill>
                <a:latin typeface="Comic Sans MS" panose="030F0702030302020204" pitchFamily="66" charset="0"/>
              </a:rPr>
              <a:t>Take a moment to reflect and think.</a:t>
            </a:r>
          </a:p>
        </p:txBody>
      </p:sp>
      <p:sp>
        <p:nvSpPr>
          <p:cNvPr id="5" name="TextBox 4"/>
          <p:cNvSpPr txBox="1"/>
          <p:nvPr/>
        </p:nvSpPr>
        <p:spPr>
          <a:xfrm>
            <a:off x="421178" y="2548657"/>
            <a:ext cx="8280920" cy="461858"/>
          </a:xfrm>
          <a:prstGeom prst="rect">
            <a:avLst/>
          </a:prstGeom>
          <a:noFill/>
        </p:spPr>
        <p:txBody>
          <a:bodyPr wrap="square" rtlCol="0">
            <a:spAutoFit/>
          </a:bodyPr>
          <a:lstStyle/>
          <a:p>
            <a:pPr>
              <a:lnSpc>
                <a:spcPct val="150000"/>
              </a:lnSpc>
            </a:pPr>
            <a:endParaRPr lang="en-GB" dirty="0">
              <a:solidFill>
                <a:schemeClr val="bg1"/>
              </a:solidFill>
              <a:latin typeface="Comic Sans MS" panose="030F0702030302020204" pitchFamily="66" charset="0"/>
            </a:endParaRPr>
          </a:p>
        </p:txBody>
      </p:sp>
      <p:sp>
        <p:nvSpPr>
          <p:cNvPr id="6" name="TextBox 5"/>
          <p:cNvSpPr txBox="1"/>
          <p:nvPr/>
        </p:nvSpPr>
        <p:spPr>
          <a:xfrm>
            <a:off x="543980" y="1700808"/>
            <a:ext cx="8090538" cy="738664"/>
          </a:xfrm>
          <a:prstGeom prst="rect">
            <a:avLst/>
          </a:prstGeom>
          <a:noFill/>
        </p:spPr>
        <p:txBody>
          <a:bodyPr wrap="square" rtlCol="0">
            <a:spAutoFit/>
          </a:bodyPr>
          <a:lstStyle/>
          <a:p>
            <a:pPr>
              <a:lnSpc>
                <a:spcPct val="150000"/>
              </a:lnSpc>
            </a:pPr>
            <a:endParaRPr lang="en-GB" sz="1600" dirty="0" smtClean="0">
              <a:solidFill>
                <a:schemeClr val="bg1"/>
              </a:solidFill>
              <a:latin typeface="Comic Sans MS" panose="030F0702030302020204" pitchFamily="66" charset="0"/>
            </a:endParaRPr>
          </a:p>
          <a:p>
            <a:endParaRPr lang="en-GB" dirty="0"/>
          </a:p>
        </p:txBody>
      </p:sp>
      <p:sp>
        <p:nvSpPr>
          <p:cNvPr id="2" name="TextBox 1"/>
          <p:cNvSpPr txBox="1"/>
          <p:nvPr/>
        </p:nvSpPr>
        <p:spPr>
          <a:xfrm>
            <a:off x="421178" y="1844824"/>
            <a:ext cx="8399294" cy="2862322"/>
          </a:xfrm>
          <a:prstGeom prst="rect">
            <a:avLst/>
          </a:prstGeom>
          <a:noFill/>
        </p:spPr>
        <p:txBody>
          <a:bodyPr wrap="square" rtlCol="0">
            <a:spAutoFit/>
          </a:bodyPr>
          <a:lstStyle/>
          <a:p>
            <a:pPr>
              <a:lnSpc>
                <a:spcPct val="150000"/>
              </a:lnSpc>
            </a:pPr>
            <a:r>
              <a:rPr lang="en-GB" sz="2400" dirty="0" smtClean="0">
                <a:solidFill>
                  <a:srgbClr val="002060"/>
                </a:solidFill>
                <a:latin typeface="Comic Sans MS" panose="030F0702030302020204" pitchFamily="66" charset="0"/>
              </a:rPr>
              <a:t>Can you think of a time when you told only part of the truth, perhaps leaving some bits out on purpose?</a:t>
            </a:r>
          </a:p>
          <a:p>
            <a:pPr>
              <a:lnSpc>
                <a:spcPct val="150000"/>
              </a:lnSpc>
            </a:pPr>
            <a:endParaRPr lang="en-GB" sz="2400" dirty="0">
              <a:solidFill>
                <a:srgbClr val="002060"/>
              </a:solidFill>
              <a:latin typeface="Comic Sans MS" panose="030F0702030302020204" pitchFamily="66" charset="0"/>
            </a:endParaRPr>
          </a:p>
          <a:p>
            <a:pPr>
              <a:lnSpc>
                <a:spcPct val="150000"/>
              </a:lnSpc>
            </a:pPr>
            <a:r>
              <a:rPr lang="en-GB" sz="2400" dirty="0" smtClean="0">
                <a:solidFill>
                  <a:srgbClr val="002060"/>
                </a:solidFill>
                <a:latin typeface="Comic Sans MS" panose="030F0702030302020204" pitchFamily="66" charset="0"/>
              </a:rPr>
              <a:t>May be you wanted to impress others, or make yourself look better.</a:t>
            </a:r>
            <a:endParaRPr lang="en-GB" sz="2400" dirty="0">
              <a:solidFill>
                <a:srgbClr val="002060"/>
              </a:solidFill>
              <a:latin typeface="Comic Sans MS" panose="030F0702030302020204" pitchFamily="66" charset="0"/>
            </a:endParaRPr>
          </a:p>
        </p:txBody>
      </p:sp>
      <p:sp>
        <p:nvSpPr>
          <p:cNvPr id="7" name="AutoShape 2" descr="Im not saying you're not telling the truth...i just don't believe you -  Post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67" y="5013176"/>
            <a:ext cx="161985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Ways to Deal with a Lying Child | Simba Toys 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440" y="4446771"/>
            <a:ext cx="1780032" cy="213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857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TotalTime>
  <Words>572</Words>
  <Application>Microsoft Office PowerPoint</Application>
  <PresentationFormat>On-screen Show (4:3)</PresentationFormat>
  <Paragraphs>91</Paragraphs>
  <Slides>16</Slides>
  <Notes>0</Notes>
  <HiddenSlides>0</HiddenSlides>
  <MMClips>1</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dc:creator>
  <cp:lastModifiedBy>Helen</cp:lastModifiedBy>
  <cp:revision>33</cp:revision>
  <dcterms:created xsi:type="dcterms:W3CDTF">2021-04-03T17:54:40Z</dcterms:created>
  <dcterms:modified xsi:type="dcterms:W3CDTF">2021-06-12T15:06:46Z</dcterms:modified>
</cp:coreProperties>
</file>