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61" r:id="rId4"/>
    <p:sldId id="277" r:id="rId5"/>
    <p:sldId id="266" r:id="rId6"/>
    <p:sldId id="288" r:id="rId7"/>
    <p:sldId id="278" r:id="rId8"/>
    <p:sldId id="289" r:id="rId9"/>
    <p:sldId id="290" r:id="rId10"/>
    <p:sldId id="267" r:id="rId11"/>
    <p:sldId id="272" r:id="rId12"/>
    <p:sldId id="260" r:id="rId13"/>
    <p:sldId id="258" r:id="rId14"/>
    <p:sldId id="287" r:id="rId15"/>
    <p:sldId id="269"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6600"/>
    <a:srgbClr val="FFD9FF"/>
    <a:srgbClr val="FFC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116"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7A4543D-52ED-4DB2-974D-D9E201976D5D}" type="datetimeFigureOut">
              <a:rPr lang="en-GB" smtClean="0"/>
              <a:t>22/05/2021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3532210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A4543D-52ED-4DB2-974D-D9E201976D5D}" type="datetimeFigureOut">
              <a:rPr lang="en-GB" smtClean="0"/>
              <a:t>22/05/2021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165122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A4543D-52ED-4DB2-974D-D9E201976D5D}" type="datetimeFigureOut">
              <a:rPr lang="en-GB" smtClean="0"/>
              <a:t>22/05/2021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4076768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F39310F-9E5C-4352-9074-E7D221E2A58A}" type="datetimeFigureOut">
              <a:rPr lang="en-GB" smtClean="0">
                <a:solidFill>
                  <a:prstClr val="white">
                    <a:tint val="75000"/>
                  </a:prstClr>
                </a:solidFill>
              </a:rPr>
              <a:pPr/>
              <a:t>22/05/2021</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6972517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39310F-9E5C-4352-9074-E7D221E2A58A}" type="datetimeFigureOut">
              <a:rPr lang="en-GB" smtClean="0">
                <a:solidFill>
                  <a:prstClr val="white">
                    <a:tint val="75000"/>
                  </a:prstClr>
                </a:solidFill>
              </a:rPr>
              <a:pPr/>
              <a:t>22/05/2021</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415197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39310F-9E5C-4352-9074-E7D221E2A58A}" type="datetimeFigureOut">
              <a:rPr lang="en-GB" smtClean="0">
                <a:solidFill>
                  <a:prstClr val="white">
                    <a:tint val="75000"/>
                  </a:prstClr>
                </a:solidFill>
              </a:rPr>
              <a:pPr/>
              <a:t>22/05/2021</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5316716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F39310F-9E5C-4352-9074-E7D221E2A58A}" type="datetimeFigureOut">
              <a:rPr lang="en-GB" smtClean="0">
                <a:solidFill>
                  <a:prstClr val="white">
                    <a:tint val="75000"/>
                  </a:prstClr>
                </a:solidFill>
              </a:rPr>
              <a:pPr/>
              <a:t>22/05/2021</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742556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F39310F-9E5C-4352-9074-E7D221E2A58A}" type="datetimeFigureOut">
              <a:rPr lang="en-GB" smtClean="0">
                <a:solidFill>
                  <a:prstClr val="white">
                    <a:tint val="75000"/>
                  </a:prstClr>
                </a:solidFill>
              </a:rPr>
              <a:pPr/>
              <a:t>22/05/2021</a:t>
            </a:fld>
            <a:endParaRPr lang="en-GB">
              <a:solidFill>
                <a:prstClr val="white">
                  <a:tint val="75000"/>
                </a:prstClr>
              </a:solidFill>
            </a:endParaRPr>
          </a:p>
        </p:txBody>
      </p:sp>
      <p:sp>
        <p:nvSpPr>
          <p:cNvPr id="8" name="Footer Placeholder 7"/>
          <p:cNvSpPr>
            <a:spLocks noGrp="1"/>
          </p:cNvSpPr>
          <p:nvPr>
            <p:ph type="ftr" sz="quarter" idx="11"/>
          </p:nvPr>
        </p:nvSpPr>
        <p:spPr/>
        <p:txBody>
          <a:bodyPr/>
          <a:lstStyle/>
          <a:p>
            <a:endParaRPr lang="en-GB">
              <a:solidFill>
                <a:prstClr val="white">
                  <a:tint val="75000"/>
                </a:prstClr>
              </a:solidFill>
            </a:endParaRPr>
          </a:p>
        </p:txBody>
      </p:sp>
      <p:sp>
        <p:nvSpPr>
          <p:cNvPr id="9" name="Slide Number Placeholder 8"/>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66061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F39310F-9E5C-4352-9074-E7D221E2A58A}" type="datetimeFigureOut">
              <a:rPr lang="en-GB" smtClean="0">
                <a:solidFill>
                  <a:prstClr val="white">
                    <a:tint val="75000"/>
                  </a:prstClr>
                </a:solidFill>
              </a:rPr>
              <a:pPr/>
              <a:t>22/05/2021</a:t>
            </a:fld>
            <a:endParaRPr lang="en-GB">
              <a:solidFill>
                <a:prstClr val="white">
                  <a:tint val="75000"/>
                </a:prstClr>
              </a:solidFill>
            </a:endParaRPr>
          </a:p>
        </p:txBody>
      </p:sp>
      <p:sp>
        <p:nvSpPr>
          <p:cNvPr id="4" name="Footer Placeholder 3"/>
          <p:cNvSpPr>
            <a:spLocks noGrp="1"/>
          </p:cNvSpPr>
          <p:nvPr>
            <p:ph type="ftr" sz="quarter" idx="11"/>
          </p:nvPr>
        </p:nvSpPr>
        <p:spPr/>
        <p:txBody>
          <a:bodyPr/>
          <a:lstStyle/>
          <a:p>
            <a:endParaRPr lang="en-GB">
              <a:solidFill>
                <a:prstClr val="white">
                  <a:tint val="75000"/>
                </a:prstClr>
              </a:solidFill>
            </a:endParaRPr>
          </a:p>
        </p:txBody>
      </p:sp>
      <p:sp>
        <p:nvSpPr>
          <p:cNvPr id="5" name="Slide Number Placeholder 4"/>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286735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39310F-9E5C-4352-9074-E7D221E2A58A}" type="datetimeFigureOut">
              <a:rPr lang="en-GB" smtClean="0">
                <a:solidFill>
                  <a:prstClr val="white">
                    <a:tint val="75000"/>
                  </a:prstClr>
                </a:solidFill>
              </a:rPr>
              <a:pPr/>
              <a:t>22/05/2021</a:t>
            </a:fld>
            <a:endParaRPr lang="en-GB">
              <a:solidFill>
                <a:prstClr val="white">
                  <a:tint val="75000"/>
                </a:prstClr>
              </a:solidFill>
            </a:endParaRPr>
          </a:p>
        </p:txBody>
      </p:sp>
      <p:sp>
        <p:nvSpPr>
          <p:cNvPr id="3" name="Footer Placeholder 2"/>
          <p:cNvSpPr>
            <a:spLocks noGrp="1"/>
          </p:cNvSpPr>
          <p:nvPr>
            <p:ph type="ftr" sz="quarter" idx="11"/>
          </p:nvPr>
        </p:nvSpPr>
        <p:spPr/>
        <p:txBody>
          <a:bodyPr/>
          <a:lstStyle/>
          <a:p>
            <a:endParaRPr lang="en-GB">
              <a:solidFill>
                <a:prstClr val="white">
                  <a:tint val="75000"/>
                </a:prstClr>
              </a:solidFill>
            </a:endParaRPr>
          </a:p>
        </p:txBody>
      </p:sp>
      <p:sp>
        <p:nvSpPr>
          <p:cNvPr id="4" name="Slide Number Placeholder 3"/>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2345122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39310F-9E5C-4352-9074-E7D221E2A58A}" type="datetimeFigureOut">
              <a:rPr lang="en-GB" smtClean="0">
                <a:solidFill>
                  <a:prstClr val="white">
                    <a:tint val="75000"/>
                  </a:prstClr>
                </a:solidFill>
              </a:rPr>
              <a:pPr/>
              <a:t>22/05/2021</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5806529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7A4543D-52ED-4DB2-974D-D9E201976D5D}" type="datetimeFigureOut">
              <a:rPr lang="en-GB" smtClean="0"/>
              <a:t>22/05/2021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1577073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39310F-9E5C-4352-9074-E7D221E2A58A}" type="datetimeFigureOut">
              <a:rPr lang="en-GB" smtClean="0">
                <a:solidFill>
                  <a:prstClr val="white">
                    <a:tint val="75000"/>
                  </a:prstClr>
                </a:solidFill>
              </a:rPr>
              <a:pPr/>
              <a:t>22/05/2021</a:t>
            </a:fld>
            <a:endParaRPr lang="en-GB">
              <a:solidFill>
                <a:prstClr val="white">
                  <a:tint val="75000"/>
                </a:prstClr>
              </a:solidFill>
            </a:endParaRPr>
          </a:p>
        </p:txBody>
      </p:sp>
      <p:sp>
        <p:nvSpPr>
          <p:cNvPr id="6" name="Footer Placeholder 5"/>
          <p:cNvSpPr>
            <a:spLocks noGrp="1"/>
          </p:cNvSpPr>
          <p:nvPr>
            <p:ph type="ftr" sz="quarter" idx="11"/>
          </p:nvPr>
        </p:nvSpPr>
        <p:spPr/>
        <p:txBody>
          <a:bodyPr/>
          <a:lstStyle/>
          <a:p>
            <a:endParaRPr lang="en-GB">
              <a:solidFill>
                <a:prstClr val="white">
                  <a:tint val="75000"/>
                </a:prstClr>
              </a:solidFill>
            </a:endParaRPr>
          </a:p>
        </p:txBody>
      </p:sp>
      <p:sp>
        <p:nvSpPr>
          <p:cNvPr id="7" name="Slide Number Placeholder 6"/>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1886034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39310F-9E5C-4352-9074-E7D221E2A58A}" type="datetimeFigureOut">
              <a:rPr lang="en-GB" smtClean="0">
                <a:solidFill>
                  <a:prstClr val="white">
                    <a:tint val="75000"/>
                  </a:prstClr>
                </a:solidFill>
              </a:rPr>
              <a:pPr/>
              <a:t>22/05/2021</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4730664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F39310F-9E5C-4352-9074-E7D221E2A58A}" type="datetimeFigureOut">
              <a:rPr lang="en-GB" smtClean="0">
                <a:solidFill>
                  <a:prstClr val="white">
                    <a:tint val="75000"/>
                  </a:prstClr>
                </a:solidFill>
              </a:rPr>
              <a:pPr/>
              <a:t>22/05/2021</a:t>
            </a:fld>
            <a:endParaRPr lang="en-GB">
              <a:solidFill>
                <a:prstClr val="white">
                  <a:tint val="75000"/>
                </a:prstClr>
              </a:solidFill>
            </a:endParaRPr>
          </a:p>
        </p:txBody>
      </p:sp>
      <p:sp>
        <p:nvSpPr>
          <p:cNvPr id="5" name="Footer Placeholder 4"/>
          <p:cNvSpPr>
            <a:spLocks noGrp="1"/>
          </p:cNvSpPr>
          <p:nvPr>
            <p:ph type="ftr" sz="quarter" idx="11"/>
          </p:nvPr>
        </p:nvSpPr>
        <p:spPr/>
        <p:txBody>
          <a:bodyPr/>
          <a:lstStyle/>
          <a:p>
            <a:endParaRPr lang="en-GB">
              <a:solidFill>
                <a:prstClr val="white">
                  <a:tint val="75000"/>
                </a:prstClr>
              </a:solidFill>
            </a:endParaRPr>
          </a:p>
        </p:txBody>
      </p:sp>
      <p:sp>
        <p:nvSpPr>
          <p:cNvPr id="6" name="Slide Number Placeholder 5"/>
          <p:cNvSpPr>
            <a:spLocks noGrp="1"/>
          </p:cNvSpPr>
          <p:nvPr>
            <p:ph type="sldNum" sz="quarter" idx="12"/>
          </p:nvPr>
        </p:nvSpPr>
        <p:spPr/>
        <p:txBody>
          <a:body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34946398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A8CD881-B923-4A20-A32F-6371E3F829DA}" type="datetimeFigureOut">
              <a:rPr lang="en-GB" smtClean="0">
                <a:solidFill>
                  <a:prstClr val="black">
                    <a:tint val="75000"/>
                  </a:prstClr>
                </a:solidFill>
              </a:rPr>
              <a:pPr/>
              <a:t>22/05/2021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6275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8CD881-B923-4A20-A32F-6371E3F829DA}" type="datetimeFigureOut">
              <a:rPr lang="en-GB" smtClean="0">
                <a:solidFill>
                  <a:prstClr val="black">
                    <a:tint val="75000"/>
                  </a:prstClr>
                </a:solidFill>
              </a:rPr>
              <a:pPr/>
              <a:t>22/05/2021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592990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8CD881-B923-4A20-A32F-6371E3F829DA}" type="datetimeFigureOut">
              <a:rPr lang="en-GB" smtClean="0">
                <a:solidFill>
                  <a:prstClr val="black">
                    <a:tint val="75000"/>
                  </a:prstClr>
                </a:solidFill>
              </a:rPr>
              <a:pPr/>
              <a:t>22/05/2021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675448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A8CD881-B923-4A20-A32F-6371E3F829DA}" type="datetimeFigureOut">
              <a:rPr lang="en-GB" smtClean="0">
                <a:solidFill>
                  <a:prstClr val="black">
                    <a:tint val="75000"/>
                  </a:prstClr>
                </a:solidFill>
              </a:rPr>
              <a:pPr/>
              <a:t>22/05/2021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9738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A8CD881-B923-4A20-A32F-6371E3F829DA}" type="datetimeFigureOut">
              <a:rPr lang="en-GB" smtClean="0">
                <a:solidFill>
                  <a:prstClr val="black">
                    <a:tint val="75000"/>
                  </a:prstClr>
                </a:solidFill>
              </a:rPr>
              <a:pPr/>
              <a:t>22/05/2021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156181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A8CD881-B923-4A20-A32F-6371E3F829DA}" type="datetimeFigureOut">
              <a:rPr lang="en-GB" smtClean="0">
                <a:solidFill>
                  <a:prstClr val="black">
                    <a:tint val="75000"/>
                  </a:prstClr>
                </a:solidFill>
              </a:rPr>
              <a:pPr/>
              <a:t>22/05/2021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4782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8CD881-B923-4A20-A32F-6371E3F829DA}" type="datetimeFigureOut">
              <a:rPr lang="en-GB" smtClean="0">
                <a:solidFill>
                  <a:prstClr val="black">
                    <a:tint val="75000"/>
                  </a:prstClr>
                </a:solidFill>
              </a:rPr>
              <a:pPr/>
              <a:t>22/05/2021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1089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A4543D-52ED-4DB2-974D-D9E201976D5D}" type="datetimeFigureOut">
              <a:rPr lang="en-GB" smtClean="0"/>
              <a:t>22/05/2021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2111463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8CD881-B923-4A20-A32F-6371E3F829DA}" type="datetimeFigureOut">
              <a:rPr lang="en-GB" smtClean="0">
                <a:solidFill>
                  <a:prstClr val="black">
                    <a:tint val="75000"/>
                  </a:prstClr>
                </a:solidFill>
              </a:rPr>
              <a:pPr/>
              <a:t>22/05/2021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060514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8CD881-B923-4A20-A32F-6371E3F829DA}" type="datetimeFigureOut">
              <a:rPr lang="en-GB" smtClean="0">
                <a:solidFill>
                  <a:prstClr val="black">
                    <a:tint val="75000"/>
                  </a:prstClr>
                </a:solidFill>
              </a:rPr>
              <a:pPr/>
              <a:t>22/05/2021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5092266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8CD881-B923-4A20-A32F-6371E3F829DA}" type="datetimeFigureOut">
              <a:rPr lang="en-GB" smtClean="0">
                <a:solidFill>
                  <a:prstClr val="black">
                    <a:tint val="75000"/>
                  </a:prstClr>
                </a:solidFill>
              </a:rPr>
              <a:pPr/>
              <a:t>22/05/2021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95724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8CD881-B923-4A20-A32F-6371E3F829DA}" type="datetimeFigureOut">
              <a:rPr lang="en-GB" smtClean="0">
                <a:solidFill>
                  <a:prstClr val="black">
                    <a:tint val="75000"/>
                  </a:prstClr>
                </a:solidFill>
              </a:rPr>
              <a:pPr/>
              <a:t>22/05/2021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86224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7A4543D-52ED-4DB2-974D-D9E201976D5D}" type="datetimeFigureOut">
              <a:rPr lang="en-GB" smtClean="0"/>
              <a:t>22/05/2021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2669442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7A4543D-52ED-4DB2-974D-D9E201976D5D}" type="datetimeFigureOut">
              <a:rPr lang="en-GB" smtClean="0"/>
              <a:t>22/05/2021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4049403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7A4543D-52ED-4DB2-974D-D9E201976D5D}" type="datetimeFigureOut">
              <a:rPr lang="en-GB" smtClean="0"/>
              <a:t>22/05/2021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3479086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A4543D-52ED-4DB2-974D-D9E201976D5D}" type="datetimeFigureOut">
              <a:rPr lang="en-GB" smtClean="0"/>
              <a:t>22/05/2021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3520704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A4543D-52ED-4DB2-974D-D9E201976D5D}" type="datetimeFigureOut">
              <a:rPr lang="en-GB" smtClean="0"/>
              <a:t>22/05/2021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1907664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A4543D-52ED-4DB2-974D-D9E201976D5D}" type="datetimeFigureOut">
              <a:rPr lang="en-GB" smtClean="0"/>
              <a:t>22/05/2021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36D67D-44D1-4430-9AD6-41CF76E7DACA}" type="slidenum">
              <a:rPr lang="en-GB" smtClean="0"/>
              <a:t>‹#›</a:t>
            </a:fld>
            <a:endParaRPr lang="en-GB"/>
          </a:p>
        </p:txBody>
      </p:sp>
    </p:spTree>
    <p:extLst>
      <p:ext uri="{BB962C8B-B14F-4D97-AF65-F5344CB8AC3E}">
        <p14:creationId xmlns:p14="http://schemas.microsoft.com/office/powerpoint/2010/main" val="1959898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D9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A4543D-52ED-4DB2-974D-D9E201976D5D}" type="datetimeFigureOut">
              <a:rPr lang="en-GB" smtClean="0"/>
              <a:t>22/05/2021</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36D67D-44D1-4430-9AD6-41CF76E7DACA}" type="slidenum">
              <a:rPr lang="en-GB" smtClean="0"/>
              <a:t>‹#›</a:t>
            </a:fld>
            <a:endParaRPr lang="en-GB"/>
          </a:p>
        </p:txBody>
      </p:sp>
    </p:spTree>
    <p:extLst>
      <p:ext uri="{BB962C8B-B14F-4D97-AF65-F5344CB8AC3E}">
        <p14:creationId xmlns:p14="http://schemas.microsoft.com/office/powerpoint/2010/main" val="1659144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D9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39310F-9E5C-4352-9074-E7D221E2A58A}" type="datetimeFigureOut">
              <a:rPr lang="en-GB" smtClean="0">
                <a:solidFill>
                  <a:prstClr val="white">
                    <a:tint val="75000"/>
                  </a:prstClr>
                </a:solidFill>
              </a:rPr>
              <a:pPr/>
              <a:t>22/05/2021</a:t>
            </a:fld>
            <a:endParaRPr lang="en-GB">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D00314-861A-4C08-B9CF-51ED148D19E5}" type="slidenum">
              <a:rPr lang="en-GB" smtClean="0">
                <a:solidFill>
                  <a:prstClr val="white">
                    <a:tint val="75000"/>
                  </a:prstClr>
                </a:solidFill>
              </a:rPr>
              <a:pPr/>
              <a:t>‹#›</a:t>
            </a:fld>
            <a:endParaRPr lang="en-GB">
              <a:solidFill>
                <a:prstClr val="white">
                  <a:tint val="75000"/>
                </a:prstClr>
              </a:solidFill>
            </a:endParaRPr>
          </a:p>
        </p:txBody>
      </p:sp>
    </p:spTree>
    <p:extLst>
      <p:ext uri="{BB962C8B-B14F-4D97-AF65-F5344CB8AC3E}">
        <p14:creationId xmlns:p14="http://schemas.microsoft.com/office/powerpoint/2010/main" val="289047916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8CD881-B923-4A20-A32F-6371E3F829DA}" type="datetimeFigureOut">
              <a:rPr lang="en-GB" smtClean="0">
                <a:solidFill>
                  <a:prstClr val="black">
                    <a:tint val="75000"/>
                  </a:prstClr>
                </a:solidFill>
              </a:rPr>
              <a:pPr/>
              <a:t>22/05/2021</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6C5641-1583-4DDC-A26A-810D2289D08D}"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15643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9.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225632"/>
            <a:ext cx="4536504" cy="641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650153" y="5589240"/>
            <a:ext cx="3312368" cy="830997"/>
          </a:xfrm>
          <a:prstGeom prst="rect">
            <a:avLst/>
          </a:prstGeom>
          <a:noFill/>
        </p:spPr>
        <p:txBody>
          <a:bodyPr wrap="square" rtlCol="0">
            <a:spAutoFit/>
          </a:bodyPr>
          <a:lstStyle/>
          <a:p>
            <a:r>
              <a:rPr lang="en-GB" sz="1600" dirty="0" smtClean="0">
                <a:solidFill>
                  <a:schemeClr val="bg1"/>
                </a:solidFill>
                <a:latin typeface="Comic Sans MS" panose="030F0702030302020204" pitchFamily="66" charset="0"/>
              </a:rPr>
              <a:t>Music: Clarinet Concerto </a:t>
            </a:r>
            <a:r>
              <a:rPr lang="en-GB" sz="1600" dirty="0" err="1" smtClean="0">
                <a:solidFill>
                  <a:schemeClr val="bg1"/>
                </a:solidFill>
                <a:latin typeface="Comic Sans MS" panose="030F0702030302020204" pitchFamily="66" charset="0"/>
              </a:rPr>
              <a:t>Adaglo</a:t>
            </a:r>
            <a:endParaRPr lang="en-GB" sz="1600" dirty="0" smtClean="0">
              <a:solidFill>
                <a:schemeClr val="bg1"/>
              </a:solidFill>
              <a:latin typeface="Comic Sans MS" panose="030F0702030302020204" pitchFamily="66" charset="0"/>
            </a:endParaRPr>
          </a:p>
          <a:p>
            <a:endParaRPr lang="en-GB" sz="1600" dirty="0" smtClean="0">
              <a:solidFill>
                <a:schemeClr val="bg1"/>
              </a:solidFill>
              <a:latin typeface="Comic Sans MS" panose="030F0702030302020204" pitchFamily="66" charset="0"/>
            </a:endParaRPr>
          </a:p>
          <a:p>
            <a:r>
              <a:rPr lang="en-GB" sz="1600" dirty="0" smtClean="0">
                <a:solidFill>
                  <a:schemeClr val="bg1"/>
                </a:solidFill>
                <a:latin typeface="Comic Sans MS" panose="030F0702030302020204" pitchFamily="66" charset="0"/>
              </a:rPr>
              <a:t>Composer: Mozart</a:t>
            </a:r>
            <a:endParaRPr lang="en-GB" sz="1600" dirty="0">
              <a:solidFill>
                <a:schemeClr val="bg1"/>
              </a:solidFill>
              <a:latin typeface="Comic Sans MS" panose="030F0702030302020204" pitchFamily="66" charset="0"/>
            </a:endParaRPr>
          </a:p>
        </p:txBody>
      </p:sp>
      <p:pic>
        <p:nvPicPr>
          <p:cNvPr id="4" name="Picture 2" descr="printable images musical notes | Universal PLS4.60 60W laser w/Rotary | Song  notes, Music notes, Music note symbo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4293096"/>
            <a:ext cx="1008112" cy="1008112"/>
          </a:xfrm>
          <a:prstGeom prst="ellipse">
            <a:avLst/>
          </a:prstGeom>
          <a:ln w="28575"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 name="08 Clarinet Concerto Adagi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1496" y="3144175"/>
            <a:ext cx="609600" cy="609600"/>
          </a:xfrm>
          <a:prstGeom prst="rect">
            <a:avLst/>
          </a:prstGeom>
        </p:spPr>
      </p:pic>
      <p:pic>
        <p:nvPicPr>
          <p:cNvPr id="4098" name="Picture 2" descr="Roots and Fruits - Imagin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7674" y="225632"/>
            <a:ext cx="1125650" cy="1688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71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7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Let's sing along! - Intelligent Peop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2204864"/>
            <a:ext cx="7256496" cy="273630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87624" y="692696"/>
            <a:ext cx="5760640" cy="646331"/>
          </a:xfrm>
          <a:prstGeom prst="rect">
            <a:avLst/>
          </a:prstGeom>
          <a:noFill/>
        </p:spPr>
        <p:txBody>
          <a:bodyPr wrap="square" rtlCol="0">
            <a:spAutoFit/>
          </a:bodyPr>
          <a:lstStyle/>
          <a:p>
            <a:r>
              <a:rPr lang="en-GB" sz="3600" dirty="0">
                <a:solidFill>
                  <a:srgbClr val="7030A0"/>
                </a:solidFill>
                <a:latin typeface="Comic Sans MS" panose="030F0702030302020204" pitchFamily="66" charset="0"/>
              </a:rPr>
              <a:t>Let’s sing</a:t>
            </a:r>
          </a:p>
        </p:txBody>
      </p:sp>
    </p:spTree>
    <p:extLst>
      <p:ext uri="{BB962C8B-B14F-4D97-AF65-F5344CB8AC3E}">
        <p14:creationId xmlns:p14="http://schemas.microsoft.com/office/powerpoint/2010/main" val="42815586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1180246"/>
            <a:ext cx="4248472" cy="4570482"/>
          </a:xfrm>
          <a:prstGeom prst="rect">
            <a:avLst/>
          </a:prstGeom>
        </p:spPr>
        <p:txBody>
          <a:bodyPr wrap="square">
            <a:spAutoFit/>
          </a:bodyPr>
          <a:lstStyle/>
          <a:p>
            <a:pPr>
              <a:lnSpc>
                <a:spcPct val="150000"/>
              </a:lnSpc>
            </a:pPr>
            <a:r>
              <a:rPr lang="en-US" sz="2200" b="1" dirty="0" smtClean="0">
                <a:latin typeface="Comic Sans MS" panose="030F0702030302020204" pitchFamily="66" charset="0"/>
              </a:rPr>
              <a:t>Sent </a:t>
            </a:r>
            <a:r>
              <a:rPr lang="en-US" sz="2200" b="1" dirty="0">
                <a:latin typeface="Comic Sans MS" panose="030F0702030302020204" pitchFamily="66" charset="0"/>
              </a:rPr>
              <a:t>by the Lord am I;</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My hands are ready now</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To make the earth a place</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In which the kingdom comes.</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Sent by the Lord am I;</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My hands are ready now</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To make the earth a place</a:t>
            </a:r>
            <a:endParaRPr lang="en-GB" sz="2200" b="1" dirty="0">
              <a:latin typeface="Comic Sans MS" panose="030F0702030302020204" pitchFamily="66" charset="0"/>
            </a:endParaRPr>
          </a:p>
          <a:p>
            <a:pPr>
              <a:lnSpc>
                <a:spcPct val="150000"/>
              </a:lnSpc>
            </a:pPr>
            <a:r>
              <a:rPr lang="en-US" sz="2200" b="1" dirty="0">
                <a:latin typeface="Comic Sans MS" panose="030F0702030302020204" pitchFamily="66" charset="0"/>
              </a:rPr>
              <a:t>In which the kingdom comes.</a:t>
            </a:r>
            <a:endParaRPr lang="en-GB" sz="2200" b="1" dirty="0">
              <a:latin typeface="Comic Sans MS" panose="030F0702030302020204" pitchFamily="66" charset="0"/>
            </a:endParaRPr>
          </a:p>
          <a:p>
            <a:pPr>
              <a:lnSpc>
                <a:spcPct val="150000"/>
              </a:lnSpc>
            </a:pPr>
            <a:r>
              <a:rPr lang="en-US" b="1" dirty="0">
                <a:latin typeface="Comic Sans MS" panose="030F0702030302020204" pitchFamily="66" charset="0"/>
              </a:rPr>
              <a:t> </a:t>
            </a:r>
            <a:endParaRPr lang="en-GB" b="1" dirty="0">
              <a:latin typeface="Comic Sans MS" panose="030F0702030302020204" pitchFamily="66" charset="0"/>
            </a:endParaRPr>
          </a:p>
        </p:txBody>
      </p:sp>
      <p:sp>
        <p:nvSpPr>
          <p:cNvPr id="3" name="Rectangle 2"/>
          <p:cNvSpPr/>
          <p:nvPr/>
        </p:nvSpPr>
        <p:spPr>
          <a:xfrm>
            <a:off x="5125380" y="1916832"/>
            <a:ext cx="3695092" cy="4154984"/>
          </a:xfrm>
          <a:prstGeom prst="rect">
            <a:avLst/>
          </a:prstGeom>
        </p:spPr>
        <p:txBody>
          <a:bodyPr wrap="square">
            <a:spAutoFit/>
          </a:bodyPr>
          <a:lstStyle/>
          <a:p>
            <a:pPr>
              <a:lnSpc>
                <a:spcPct val="150000"/>
              </a:lnSpc>
            </a:pPr>
            <a:r>
              <a:rPr lang="en-US" sz="2200" b="1" dirty="0" smtClean="0">
                <a:latin typeface="Comic Sans MS" panose="030F0702030302020204" pitchFamily="66" charset="0"/>
              </a:rPr>
              <a:t>The angels cannot change</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A world of hurt and pain</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Into a world of love,</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Of justice and of peace.</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The task is mine to do,</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To set it really free.</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O help me to obey;</a:t>
            </a:r>
            <a:endParaRPr lang="en-GB" sz="2200" b="1" dirty="0" smtClean="0">
              <a:latin typeface="Comic Sans MS" panose="030F0702030302020204" pitchFamily="66" charset="0"/>
            </a:endParaRPr>
          </a:p>
          <a:p>
            <a:pPr>
              <a:lnSpc>
                <a:spcPct val="150000"/>
              </a:lnSpc>
            </a:pPr>
            <a:r>
              <a:rPr lang="en-US" sz="2200" b="1" dirty="0" smtClean="0">
                <a:latin typeface="Comic Sans MS" panose="030F0702030302020204" pitchFamily="66" charset="0"/>
              </a:rPr>
              <a:t>Help me to do your will. </a:t>
            </a:r>
            <a:endParaRPr lang="en-GB" sz="2200" b="1" dirty="0" smtClean="0">
              <a:latin typeface="Comic Sans MS" panose="030F0702030302020204" pitchFamily="66" charset="0"/>
            </a:endParaRPr>
          </a:p>
        </p:txBody>
      </p:sp>
      <p:sp>
        <p:nvSpPr>
          <p:cNvPr id="4" name="Rectangle 3"/>
          <p:cNvSpPr/>
          <p:nvPr/>
        </p:nvSpPr>
        <p:spPr>
          <a:xfrm>
            <a:off x="439110" y="251033"/>
            <a:ext cx="8668395" cy="784830"/>
          </a:xfrm>
          <a:prstGeom prst="rect">
            <a:avLst/>
          </a:prstGeom>
        </p:spPr>
        <p:txBody>
          <a:bodyPr wrap="square">
            <a:spAutoFit/>
          </a:bodyPr>
          <a:lstStyle/>
          <a:p>
            <a:pPr lvl="0" algn="ctr">
              <a:lnSpc>
                <a:spcPct val="150000"/>
              </a:lnSpc>
            </a:pPr>
            <a:r>
              <a:rPr lang="en-US" b="1" dirty="0">
                <a:solidFill>
                  <a:srgbClr val="7030A0"/>
                </a:solidFill>
                <a:latin typeface="Comic Sans MS" panose="030F0702030302020204" pitchFamily="66" charset="0"/>
              </a:rPr>
              <a:t>Service: Sent By The Lord I Am </a:t>
            </a:r>
            <a:r>
              <a:rPr lang="en-US" dirty="0">
                <a:solidFill>
                  <a:srgbClr val="7030A0"/>
                </a:solidFill>
                <a:latin typeface="Comic Sans MS" panose="030F0702030302020204" pitchFamily="66" charset="0"/>
              </a:rPr>
              <a:t> </a:t>
            </a:r>
            <a:endParaRPr lang="en-GB" dirty="0">
              <a:solidFill>
                <a:srgbClr val="7030A0"/>
              </a:solidFill>
              <a:latin typeface="Comic Sans MS" panose="030F0702030302020204" pitchFamily="66" charset="0"/>
            </a:endParaRPr>
          </a:p>
          <a:p>
            <a:pPr lvl="0" algn="ctr">
              <a:lnSpc>
                <a:spcPct val="150000"/>
              </a:lnSpc>
            </a:pPr>
            <a:r>
              <a:rPr lang="en-US" sz="1200" i="1" dirty="0">
                <a:solidFill>
                  <a:prstClr val="black"/>
                </a:solidFill>
                <a:latin typeface="Comic Sans MS" panose="030F0702030302020204" pitchFamily="66" charset="0"/>
              </a:rPr>
              <a:t>Translation © George Maldonado</a:t>
            </a:r>
            <a:endParaRPr lang="en-GB" sz="1200" dirty="0">
              <a:solidFill>
                <a:prstClr val="black"/>
              </a:solidFill>
              <a:latin typeface="Comic Sans MS" panose="030F0702030302020204" pitchFamily="66" charset="0"/>
            </a:endParaRPr>
          </a:p>
        </p:txBody>
      </p:sp>
      <p:sp>
        <p:nvSpPr>
          <p:cNvPr id="5" name="Rectangle 4"/>
          <p:cNvSpPr/>
          <p:nvPr/>
        </p:nvSpPr>
        <p:spPr>
          <a:xfrm>
            <a:off x="3630307" y="6281419"/>
            <a:ext cx="2286000" cy="461858"/>
          </a:xfrm>
          <a:prstGeom prst="rect">
            <a:avLst/>
          </a:prstGeom>
        </p:spPr>
        <p:txBody>
          <a:bodyPr>
            <a:spAutoFit/>
          </a:bodyPr>
          <a:lstStyle/>
          <a:p>
            <a:pPr lvl="0">
              <a:lnSpc>
                <a:spcPct val="150000"/>
              </a:lnSpc>
            </a:pPr>
            <a:r>
              <a:rPr lang="en-US" dirty="0">
                <a:solidFill>
                  <a:prstClr val="black"/>
                </a:solidFill>
                <a:latin typeface="Comic Sans MS" panose="030F0702030302020204" pitchFamily="66" charset="0"/>
              </a:rPr>
              <a:t>(Repeat 3 times)</a:t>
            </a:r>
            <a:endParaRPr lang="en-GB" dirty="0">
              <a:solidFill>
                <a:prstClr val="black"/>
              </a:solidFill>
              <a:latin typeface="Comic Sans MS" panose="030F0702030302020204" pitchFamily="66" charset="0"/>
            </a:endParaRPr>
          </a:p>
        </p:txBody>
      </p:sp>
      <p:pic>
        <p:nvPicPr>
          <p:cNvPr id="6" name="Service Sent By the Lor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8384" y="188640"/>
            <a:ext cx="609600" cy="609600"/>
          </a:xfrm>
          <a:prstGeom prst="rect">
            <a:avLst/>
          </a:prstGeom>
        </p:spPr>
      </p:pic>
    </p:spTree>
    <p:extLst>
      <p:ext uri="{BB962C8B-B14F-4D97-AF65-F5344CB8AC3E}">
        <p14:creationId xmlns:p14="http://schemas.microsoft.com/office/powerpoint/2010/main" val="148981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0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s://www.imaginor.co.uk/wp-content/uploads/2014/07/RF-PAGE-IMAGE-01-1024x489.jpg"/>
          <p:cNvPicPr>
            <a:picLocks noChangeAspect="1" noChangeArrowheads="1"/>
          </p:cNvPicPr>
          <p:nvPr/>
        </p:nvPicPr>
        <p:blipFill rotWithShape="1">
          <a:blip r:embed="rId2">
            <a:extLst>
              <a:ext uri="{28A0092B-C50C-407E-A947-70E740481C1C}">
                <a14:useLocalDpi xmlns:a14="http://schemas.microsoft.com/office/drawing/2010/main" val="0"/>
              </a:ext>
            </a:extLst>
          </a:blip>
          <a:srcRect l="3866" t="22511" r="71665" b="26901"/>
          <a:stretch/>
        </p:blipFill>
        <p:spPr bwMode="auto">
          <a:xfrm>
            <a:off x="3131840" y="980728"/>
            <a:ext cx="2625659" cy="25922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60988" y="332656"/>
            <a:ext cx="7272808" cy="461665"/>
          </a:xfrm>
          <a:prstGeom prst="rect">
            <a:avLst/>
          </a:prstGeom>
          <a:noFill/>
        </p:spPr>
        <p:txBody>
          <a:bodyPr wrap="square" rtlCol="0">
            <a:spAutoFit/>
          </a:bodyPr>
          <a:lstStyle/>
          <a:p>
            <a:pPr algn="ctr"/>
            <a:r>
              <a:rPr lang="en-GB" sz="2400" b="1" dirty="0" smtClean="0">
                <a:solidFill>
                  <a:schemeClr val="bg1"/>
                </a:solidFill>
                <a:latin typeface="Comic Sans MS" panose="030F0702030302020204" pitchFamily="66" charset="0"/>
              </a:rPr>
              <a:t>Fruits from the Roots</a:t>
            </a:r>
            <a:endParaRPr lang="en-GB" sz="2400" b="1" dirty="0">
              <a:solidFill>
                <a:schemeClr val="bg1"/>
              </a:solidFill>
              <a:latin typeface="Comic Sans MS" panose="030F0702030302020204" pitchFamily="66" charset="0"/>
            </a:endParaRPr>
          </a:p>
        </p:txBody>
      </p:sp>
      <p:sp>
        <p:nvSpPr>
          <p:cNvPr id="3" name="TextBox 2"/>
          <p:cNvSpPr txBox="1"/>
          <p:nvPr/>
        </p:nvSpPr>
        <p:spPr>
          <a:xfrm>
            <a:off x="356932" y="3789040"/>
            <a:ext cx="8280920" cy="2169825"/>
          </a:xfrm>
          <a:prstGeom prst="rect">
            <a:avLst/>
          </a:prstGeom>
          <a:noFill/>
        </p:spPr>
        <p:txBody>
          <a:bodyPr wrap="square" rtlCol="0">
            <a:spAutoFit/>
          </a:bodyPr>
          <a:lstStyle/>
          <a:p>
            <a:pPr>
              <a:lnSpc>
                <a:spcPct val="150000"/>
              </a:lnSpc>
            </a:pPr>
            <a:r>
              <a:rPr lang="en-GB" b="1" dirty="0" smtClean="0">
                <a:solidFill>
                  <a:schemeClr val="bg1"/>
                </a:solidFill>
                <a:latin typeface="Comic Sans MS" panose="030F0702030302020204" pitchFamily="66" charset="0"/>
              </a:rPr>
              <a:t>Think about </a:t>
            </a:r>
            <a:r>
              <a:rPr lang="en-GB" b="1" dirty="0" smtClean="0">
                <a:solidFill>
                  <a:schemeClr val="bg1"/>
                </a:solidFill>
                <a:latin typeface="Comic Sans MS" panose="030F0702030302020204" pitchFamily="66" charset="0"/>
              </a:rPr>
              <a:t>people who serve in the community – what do they do and how does it make a difference?</a:t>
            </a:r>
          </a:p>
          <a:p>
            <a:pPr>
              <a:lnSpc>
                <a:spcPct val="150000"/>
              </a:lnSpc>
            </a:pPr>
            <a:endParaRPr lang="en-GB" b="1" dirty="0" smtClean="0">
              <a:solidFill>
                <a:schemeClr val="bg1"/>
              </a:solidFill>
              <a:latin typeface="Comic Sans MS" panose="030F0702030302020204" pitchFamily="66" charset="0"/>
            </a:endParaRPr>
          </a:p>
          <a:p>
            <a:pPr>
              <a:lnSpc>
                <a:spcPct val="150000"/>
              </a:lnSpc>
            </a:pPr>
            <a:r>
              <a:rPr lang="en-GB" b="1" dirty="0" smtClean="0">
                <a:solidFill>
                  <a:schemeClr val="bg1"/>
                </a:solidFill>
                <a:latin typeface="Comic Sans MS" panose="030F0702030302020204" pitchFamily="66" charset="0"/>
              </a:rPr>
              <a:t>You might think about a nurse, optician, refuse collector, doctor, dentist, mechanic, vicar, translator, street cleaner, shop assistant …</a:t>
            </a:r>
            <a:endParaRPr lang="en-GB" b="1"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5008577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D9FF"/>
        </a:solidFill>
        <a:effectLst/>
      </p:bgPr>
    </p:bg>
    <p:spTree>
      <p:nvGrpSpPr>
        <p:cNvPr id="1" name=""/>
        <p:cNvGrpSpPr/>
        <p:nvPr/>
      </p:nvGrpSpPr>
      <p:grpSpPr>
        <a:xfrm>
          <a:off x="0" y="0"/>
          <a:ext cx="0" cy="0"/>
          <a:chOff x="0" y="0"/>
          <a:chExt cx="0" cy="0"/>
        </a:xfrm>
      </p:grpSpPr>
      <p:sp>
        <p:nvSpPr>
          <p:cNvPr id="7176" name="Rectangle 55"/>
          <p:cNvSpPr>
            <a:spLocks noChangeArrowheads="1"/>
          </p:cNvSpPr>
          <p:nvPr/>
        </p:nvSpPr>
        <p:spPr bwMode="auto">
          <a:xfrm>
            <a:off x="244639" y="367332"/>
            <a:ext cx="8769517" cy="5971291"/>
          </a:xfrm>
          <a:prstGeom prst="rect">
            <a:avLst/>
          </a:prstGeom>
          <a:solidFill>
            <a:srgbClr val="4169E1"/>
          </a:solidFill>
          <a:ln w="76200" algn="in">
            <a:solidFill>
              <a:srgbClr val="0000C0"/>
            </a:solidFill>
            <a:miter lim="800000"/>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pic>
        <p:nvPicPr>
          <p:cNvPr id="7224" name="Picture 56" descr="8czngXAMi[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8103" y="3079287"/>
            <a:ext cx="729248" cy="565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nvGrpSpPr>
          <p:cNvPr id="7178" name="Group 57"/>
          <p:cNvGrpSpPr>
            <a:grpSpLocks/>
          </p:cNvGrpSpPr>
          <p:nvPr/>
        </p:nvGrpSpPr>
        <p:grpSpPr bwMode="auto">
          <a:xfrm>
            <a:off x="413321" y="509103"/>
            <a:ext cx="1197206" cy="1331554"/>
            <a:chOff x="117554189" y="106621729"/>
            <a:chExt cx="1492624" cy="1598781"/>
          </a:xfrm>
        </p:grpSpPr>
        <p:sp>
          <p:nvSpPr>
            <p:cNvPr id="7198" name="Oval 58"/>
            <p:cNvSpPr>
              <a:spLocks noChangeArrowheads="1"/>
            </p:cNvSpPr>
            <p:nvPr/>
          </p:nvSpPr>
          <p:spPr bwMode="auto">
            <a:xfrm>
              <a:off x="117554189" y="106621729"/>
              <a:ext cx="1492624" cy="1586753"/>
            </a:xfrm>
            <a:prstGeom prst="ellipse">
              <a:avLst/>
            </a:prstGeom>
            <a:solidFill>
              <a:srgbClr val="FFFFFF"/>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pic>
          <p:nvPicPr>
            <p:cNvPr id="7227" name="Picture 59" descr="logo white"/>
            <p:cNvPicPr>
              <a:picLocks noChangeAspect="1" noChangeArrowheads="1"/>
            </p:cNvPicPr>
            <p:nvPr/>
          </p:nvPicPr>
          <p:blipFill>
            <a:blip r:embed="rId3" cstate="print">
              <a:extLst>
                <a:ext uri="{28A0092B-C50C-407E-A947-70E740481C1C}">
                  <a14:useLocalDpi xmlns:a14="http://schemas.microsoft.com/office/drawing/2010/main" val="0"/>
                </a:ext>
              </a:extLst>
            </a:blip>
            <a:srcRect l="1320" b="-20097"/>
            <a:stretch>
              <a:fillRect/>
            </a:stretch>
          </p:blipFill>
          <p:spPr bwMode="auto">
            <a:xfrm>
              <a:off x="117616274" y="106623895"/>
              <a:ext cx="1387515" cy="159661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grpSp>
        <p:nvGrpSpPr>
          <p:cNvPr id="7179" name="Group 60"/>
          <p:cNvGrpSpPr>
            <a:grpSpLocks/>
          </p:cNvGrpSpPr>
          <p:nvPr/>
        </p:nvGrpSpPr>
        <p:grpSpPr bwMode="auto">
          <a:xfrm>
            <a:off x="1213230" y="539617"/>
            <a:ext cx="6832335" cy="5644560"/>
            <a:chOff x="106352789" y="106850329"/>
            <a:chExt cx="7920317" cy="6736977"/>
          </a:xfrm>
        </p:grpSpPr>
        <p:sp>
          <p:nvSpPr>
            <p:cNvPr id="7195" name="Oval 61"/>
            <p:cNvSpPr>
              <a:spLocks noChangeArrowheads="1"/>
            </p:cNvSpPr>
            <p:nvPr/>
          </p:nvSpPr>
          <p:spPr bwMode="auto">
            <a:xfrm>
              <a:off x="106352789" y="106850329"/>
              <a:ext cx="7920317" cy="6736977"/>
            </a:xfrm>
            <a:prstGeom prst="ellipse">
              <a:avLst/>
            </a:prstGeom>
            <a:solidFill>
              <a:srgbClr val="D0DAF8"/>
            </a:solidFill>
            <a:ln w="57150" algn="in">
              <a:solidFill>
                <a:srgbClr val="0000FF"/>
              </a:solidFill>
              <a:round/>
              <a:headEnd/>
              <a:tailEnd/>
            </a:ln>
            <a:effectLst/>
            <a:extLs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pic>
          <p:nvPicPr>
            <p:cNvPr id="7230" name="Picture 62" descr="Community Group Crowd - Free vector graphic o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472870" y="106997531"/>
              <a:ext cx="7676239" cy="6463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7197" name="Text Box 63"/>
            <p:cNvSpPr txBox="1">
              <a:spLocks noChangeArrowheads="1"/>
            </p:cNvSpPr>
            <p:nvPr/>
          </p:nvSpPr>
          <p:spPr bwMode="auto">
            <a:xfrm>
              <a:off x="107578661" y="107799804"/>
              <a:ext cx="5418659" cy="506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Dear God </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Thank you for our school </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and the amazing opportunities we have. </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Thank you God</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Thank you for all the work we do and the new things we learn.</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Thank you God</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Thank you for our church and school community.</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Thank you God</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Help us to make the right decisions.</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Help us God</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Help us to consider the needs of others.</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and to be a good friend. </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 Help us God</a:t>
              </a: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Hear our prayer</a:t>
              </a:r>
            </a:p>
            <a:p>
              <a:pPr algn="ctr" fontAlgn="base">
                <a:spcBef>
                  <a:spcPct val="0"/>
                </a:spcBef>
                <a:spcAft>
                  <a:spcPct val="0"/>
                </a:spcAft>
              </a:pPr>
              <a:r>
                <a:rPr lang="en-GB" altLang="en-US" sz="1600" b="1" i="1" dirty="0" smtClean="0">
                  <a:solidFill>
                    <a:srgbClr val="FF0000"/>
                  </a:solidFill>
                  <a:latin typeface="Comic Sans MS" pitchFamily="66" charset="0"/>
                  <a:cs typeface="Arial" pitchFamily="34" charset="0"/>
                </a:rPr>
                <a:t>Amen</a:t>
              </a:r>
            </a:p>
            <a:p>
              <a:pPr algn="ctr" fontAlgn="base">
                <a:spcBef>
                  <a:spcPct val="0"/>
                </a:spcBef>
                <a:spcAft>
                  <a:spcPct val="0"/>
                </a:spcAft>
              </a:pPr>
              <a:endParaRPr lang="en-GB" altLang="en-US" sz="1200" b="1" dirty="0" smtClean="0">
                <a:solidFill>
                  <a:prstClr val="black"/>
                </a:solidFill>
                <a:latin typeface="Comic Sans MS" pitchFamily="66" charset="0"/>
                <a:cs typeface="Arial" pitchFamily="34" charset="0"/>
              </a:endParaRPr>
            </a:p>
            <a:p>
              <a:pPr algn="ctr" fontAlgn="base">
                <a:spcBef>
                  <a:spcPct val="0"/>
                </a:spcBef>
                <a:spcAft>
                  <a:spcPct val="0"/>
                </a:spcAft>
              </a:pPr>
              <a:endParaRPr lang="en-GB" altLang="en-US" sz="1600" b="1" i="1" dirty="0" smtClean="0">
                <a:solidFill>
                  <a:srgbClr val="FF0000"/>
                </a:solidFill>
                <a:latin typeface="Comic Sans MS" pitchFamily="66" charset="0"/>
                <a:cs typeface="Arial" pitchFamily="34" charset="0"/>
              </a:endParaRPr>
            </a:p>
            <a:p>
              <a:pPr algn="ctr" fontAlgn="base">
                <a:spcBef>
                  <a:spcPct val="0"/>
                </a:spcBef>
                <a:spcAft>
                  <a:spcPct val="0"/>
                </a:spcAft>
              </a:pPr>
              <a:r>
                <a:rPr lang="en-GB" altLang="en-US" sz="1600" b="1" dirty="0" smtClean="0">
                  <a:solidFill>
                    <a:prstClr val="black"/>
                  </a:solidFill>
                  <a:latin typeface="Comic Sans MS" pitchFamily="66" charset="0"/>
                  <a:cs typeface="Arial" pitchFamily="34" charset="0"/>
                </a:rPr>
                <a:t> </a:t>
              </a:r>
            </a:p>
            <a:p>
              <a:pPr fontAlgn="base">
                <a:spcBef>
                  <a:spcPct val="0"/>
                </a:spcBef>
                <a:spcAft>
                  <a:spcPct val="0"/>
                </a:spcAft>
              </a:pPr>
              <a:endParaRPr lang="en-US" altLang="en-US" dirty="0" smtClean="0">
                <a:solidFill>
                  <a:prstClr val="black"/>
                </a:solidFill>
                <a:latin typeface="Arial" pitchFamily="34" charset="0"/>
                <a:cs typeface="Arial" pitchFamily="34" charset="0"/>
              </a:endParaRPr>
            </a:p>
          </p:txBody>
        </p:sp>
      </p:grpSp>
      <p:pic>
        <p:nvPicPr>
          <p:cNvPr id="7232" name="Picture 64" descr="8czngXAMi[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70377" y="3079287"/>
            <a:ext cx="729248" cy="5652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nvGrpSpPr>
          <p:cNvPr id="7181" name="Group 65"/>
          <p:cNvGrpSpPr>
            <a:grpSpLocks/>
          </p:cNvGrpSpPr>
          <p:nvPr/>
        </p:nvGrpSpPr>
        <p:grpSpPr bwMode="auto">
          <a:xfrm>
            <a:off x="542128" y="4961048"/>
            <a:ext cx="939592" cy="1149192"/>
            <a:chOff x="105359948" y="112126059"/>
            <a:chExt cx="1089213" cy="1371600"/>
          </a:xfrm>
        </p:grpSpPr>
        <p:grpSp>
          <p:nvGrpSpPr>
            <p:cNvPr id="7190" name="Group 66"/>
            <p:cNvGrpSpPr>
              <a:grpSpLocks/>
            </p:cNvGrpSpPr>
            <p:nvPr/>
          </p:nvGrpSpPr>
          <p:grpSpPr bwMode="auto">
            <a:xfrm>
              <a:off x="105359948" y="112126059"/>
              <a:ext cx="1089213" cy="1371600"/>
              <a:chOff x="105283748" y="112087959"/>
              <a:chExt cx="1089213" cy="1371600"/>
            </a:xfrm>
          </p:grpSpPr>
          <p:sp>
            <p:nvSpPr>
              <p:cNvPr id="7193" name="Oval 67"/>
              <p:cNvSpPr>
                <a:spLocks noChangeArrowheads="1"/>
              </p:cNvSpPr>
              <p:nvPr/>
            </p:nvSpPr>
            <p:spPr bwMode="auto">
              <a:xfrm>
                <a:off x="105283748" y="112087959"/>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pic>
            <p:nvPicPr>
              <p:cNvPr id="7236" name="Picture 68" descr="Icon Hands #22670 - Free Icons Library"/>
              <p:cNvPicPr>
                <a:picLocks noChangeAspect="1" noChangeArrowheads="1"/>
              </p:cNvPicPr>
              <p:nvPr/>
            </p:nvPicPr>
            <p:blipFill>
              <a:blip r:embed="rId5">
                <a:extLst>
                  <a:ext uri="{28A0092B-C50C-407E-A947-70E740481C1C}">
                    <a14:useLocalDpi xmlns:a14="http://schemas.microsoft.com/office/drawing/2010/main" val="0"/>
                  </a:ext>
                </a:extLst>
              </a:blip>
              <a:srcRect l="40941" t="4004" r="39999" b="70837"/>
              <a:stretch>
                <a:fillRect/>
              </a:stretch>
            </p:blipFill>
            <p:spPr bwMode="auto">
              <a:xfrm>
                <a:off x="105470334" y="112499594"/>
                <a:ext cx="709884" cy="88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7192" name="Text Box 69"/>
            <p:cNvSpPr txBox="1">
              <a:spLocks noChangeArrowheads="1"/>
            </p:cNvSpPr>
            <p:nvPr/>
          </p:nvSpPr>
          <p:spPr bwMode="auto">
            <a:xfrm>
              <a:off x="105422865" y="112264227"/>
              <a:ext cx="963379" cy="304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GB" altLang="en-US" sz="1600" b="1" dirty="0" smtClean="0">
                  <a:solidFill>
                    <a:srgbClr val="000000"/>
                  </a:solidFill>
                  <a:latin typeface="Comic Sans MS" pitchFamily="66" charset="0"/>
                  <a:cs typeface="Arial" pitchFamily="34" charset="0"/>
                </a:rPr>
                <a:t>Inspire</a:t>
              </a:r>
              <a:endParaRPr lang="en-US" altLang="en-US" dirty="0" smtClean="0">
                <a:solidFill>
                  <a:prstClr val="black"/>
                </a:solidFill>
                <a:latin typeface="Arial" pitchFamily="34" charset="0"/>
                <a:cs typeface="Arial" pitchFamily="34" charset="0"/>
              </a:endParaRPr>
            </a:p>
          </p:txBody>
        </p:sp>
      </p:grpSp>
      <p:grpSp>
        <p:nvGrpSpPr>
          <p:cNvPr id="7183" name="Group 70"/>
          <p:cNvGrpSpPr>
            <a:grpSpLocks/>
          </p:cNvGrpSpPr>
          <p:nvPr/>
        </p:nvGrpSpPr>
        <p:grpSpPr bwMode="auto">
          <a:xfrm>
            <a:off x="7810426" y="600285"/>
            <a:ext cx="1016924" cy="1149192"/>
            <a:chOff x="113883142" y="106796541"/>
            <a:chExt cx="1178859" cy="1371600"/>
          </a:xfrm>
        </p:grpSpPr>
        <p:sp>
          <p:nvSpPr>
            <p:cNvPr id="7188" name="Oval 71"/>
            <p:cNvSpPr>
              <a:spLocks noChangeArrowheads="1"/>
            </p:cNvSpPr>
            <p:nvPr/>
          </p:nvSpPr>
          <p:spPr bwMode="auto">
            <a:xfrm>
              <a:off x="113927965" y="106796541"/>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sp>
          <p:nvSpPr>
            <p:cNvPr id="7189" name="Text Box 72"/>
            <p:cNvSpPr txBox="1">
              <a:spLocks noChangeArrowheads="1"/>
            </p:cNvSpPr>
            <p:nvPr/>
          </p:nvSpPr>
          <p:spPr bwMode="auto">
            <a:xfrm>
              <a:off x="114155725" y="107787479"/>
              <a:ext cx="705622" cy="187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GB" altLang="en-US" sz="1600" b="1" dirty="0" smtClean="0">
                  <a:solidFill>
                    <a:srgbClr val="000000"/>
                  </a:solidFill>
                  <a:latin typeface="Comic Sans MS" pitchFamily="66" charset="0"/>
                  <a:cs typeface="Arial" pitchFamily="34" charset="0"/>
                </a:rPr>
                <a:t>Care</a:t>
              </a:r>
              <a:endParaRPr lang="en-US" altLang="en-US" dirty="0" smtClean="0">
                <a:solidFill>
                  <a:prstClr val="black"/>
                </a:solidFill>
                <a:latin typeface="Arial" pitchFamily="34" charset="0"/>
                <a:cs typeface="Arial" pitchFamily="34" charset="0"/>
              </a:endParaRPr>
            </a:p>
          </p:txBody>
        </p:sp>
        <p:pic>
          <p:nvPicPr>
            <p:cNvPr id="7241" name="Picture 73" descr="Giving Hands Icon #316431 - Free Icons Librar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3883142" y="106796541"/>
              <a:ext cx="1178859" cy="117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grpSp>
        <p:nvGrpSpPr>
          <p:cNvPr id="7184" name="Group 74"/>
          <p:cNvGrpSpPr>
            <a:grpSpLocks/>
          </p:cNvGrpSpPr>
          <p:nvPr/>
        </p:nvGrpSpPr>
        <p:grpSpPr bwMode="auto">
          <a:xfrm>
            <a:off x="7849092" y="4961048"/>
            <a:ext cx="939592" cy="1149192"/>
            <a:chOff x="109600253" y="112081236"/>
            <a:chExt cx="1089213" cy="1371600"/>
          </a:xfrm>
        </p:grpSpPr>
        <p:sp>
          <p:nvSpPr>
            <p:cNvPr id="7185" name="Oval 75"/>
            <p:cNvSpPr>
              <a:spLocks noChangeArrowheads="1"/>
            </p:cNvSpPr>
            <p:nvPr/>
          </p:nvSpPr>
          <p:spPr bwMode="auto">
            <a:xfrm>
              <a:off x="109600253" y="112081236"/>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black"/>
                </a:solidFill>
              </a:endParaRPr>
            </a:p>
          </p:txBody>
        </p:sp>
        <p:pic>
          <p:nvPicPr>
            <p:cNvPr id="7244" name="Picture 76" descr="Achieve cop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9756084" y="112457989"/>
              <a:ext cx="777551" cy="914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7187" name="Text Box 77"/>
            <p:cNvSpPr txBox="1">
              <a:spLocks noChangeArrowheads="1"/>
            </p:cNvSpPr>
            <p:nvPr/>
          </p:nvSpPr>
          <p:spPr bwMode="auto">
            <a:xfrm>
              <a:off x="109646275" y="112185905"/>
              <a:ext cx="963380" cy="304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GB" altLang="en-US" sz="1600" b="1" dirty="0" smtClean="0">
                  <a:solidFill>
                    <a:srgbClr val="000000"/>
                  </a:solidFill>
                  <a:latin typeface="Comic Sans MS" pitchFamily="66" charset="0"/>
                  <a:cs typeface="Arial" pitchFamily="34" charset="0"/>
                </a:rPr>
                <a:t>Achieve</a:t>
              </a:r>
              <a:endParaRPr lang="en-US" altLang="en-US" dirty="0" smtClean="0">
                <a:solidFill>
                  <a:prstClr val="black"/>
                </a:solidFill>
                <a:latin typeface="Arial" pitchFamily="34" charset="0"/>
                <a:cs typeface="Arial" pitchFamily="34" charset="0"/>
              </a:endParaRPr>
            </a:p>
          </p:txBody>
        </p:sp>
      </p:grpSp>
    </p:spTree>
    <p:extLst>
      <p:ext uri="{BB962C8B-B14F-4D97-AF65-F5344CB8AC3E}">
        <p14:creationId xmlns:p14="http://schemas.microsoft.com/office/powerpoint/2010/main" val="3926193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1080" y="2207734"/>
            <a:ext cx="6971647" cy="2308324"/>
          </a:xfrm>
          <a:prstGeom prst="rect">
            <a:avLst/>
          </a:prstGeom>
          <a:noFill/>
        </p:spPr>
        <p:txBody>
          <a:bodyPr wrap="square" rtlCol="0">
            <a:spAutoFit/>
          </a:bodyPr>
          <a:lstStyle/>
          <a:p>
            <a:pPr>
              <a:lnSpc>
                <a:spcPct val="150000"/>
              </a:lnSpc>
            </a:pPr>
            <a:r>
              <a:rPr lang="en-US" sz="2400" b="1" dirty="0">
                <a:solidFill>
                  <a:srgbClr val="7030A0"/>
                </a:solidFill>
                <a:latin typeface="Comic Sans MS" panose="030F0702030302020204" pitchFamily="66" charset="0"/>
              </a:rPr>
              <a:t>This day may we know:</a:t>
            </a:r>
            <a:endParaRPr lang="en-GB" sz="2400" b="1" dirty="0">
              <a:solidFill>
                <a:srgbClr val="7030A0"/>
              </a:solidFill>
              <a:latin typeface="Comic Sans MS" panose="030F0702030302020204" pitchFamily="66" charset="0"/>
            </a:endParaRPr>
          </a:p>
          <a:p>
            <a:pPr>
              <a:lnSpc>
                <a:spcPct val="150000"/>
              </a:lnSpc>
            </a:pPr>
            <a:r>
              <a:rPr lang="en-US" sz="2400" b="1" dirty="0">
                <a:solidFill>
                  <a:srgbClr val="7030A0"/>
                </a:solidFill>
                <a:latin typeface="Comic Sans MS" panose="030F0702030302020204" pitchFamily="66" charset="0"/>
              </a:rPr>
              <a:t>the love of God our Father,</a:t>
            </a:r>
            <a:endParaRPr lang="en-GB" sz="2400" b="1" dirty="0">
              <a:solidFill>
                <a:srgbClr val="7030A0"/>
              </a:solidFill>
              <a:latin typeface="Comic Sans MS" panose="030F0702030302020204" pitchFamily="66" charset="0"/>
            </a:endParaRPr>
          </a:p>
          <a:p>
            <a:pPr>
              <a:lnSpc>
                <a:spcPct val="150000"/>
              </a:lnSpc>
            </a:pPr>
            <a:r>
              <a:rPr lang="en-US" sz="2400" b="1" dirty="0">
                <a:solidFill>
                  <a:srgbClr val="7030A0"/>
                </a:solidFill>
                <a:latin typeface="Comic Sans MS" panose="030F0702030302020204" pitchFamily="66" charset="0"/>
              </a:rPr>
              <a:t>the </a:t>
            </a:r>
            <a:r>
              <a:rPr lang="en-US" sz="2400" b="1" dirty="0" smtClean="0">
                <a:solidFill>
                  <a:srgbClr val="7030A0"/>
                </a:solidFill>
                <a:latin typeface="Comic Sans MS" panose="030F0702030302020204" pitchFamily="66" charset="0"/>
              </a:rPr>
              <a:t>gift </a:t>
            </a:r>
            <a:r>
              <a:rPr lang="en-US" sz="2400" b="1" dirty="0">
                <a:solidFill>
                  <a:srgbClr val="7030A0"/>
                </a:solidFill>
                <a:latin typeface="Comic Sans MS" panose="030F0702030302020204" pitchFamily="66" charset="0"/>
              </a:rPr>
              <a:t>of God’s Son, the Servant </a:t>
            </a:r>
            <a:r>
              <a:rPr lang="en-US" sz="2400" b="1" dirty="0" smtClean="0">
                <a:solidFill>
                  <a:srgbClr val="7030A0"/>
                </a:solidFill>
                <a:latin typeface="Comic Sans MS" panose="030F0702030302020204" pitchFamily="66" charset="0"/>
              </a:rPr>
              <a:t>King, </a:t>
            </a:r>
          </a:p>
          <a:p>
            <a:pPr>
              <a:lnSpc>
                <a:spcPct val="150000"/>
              </a:lnSpc>
            </a:pPr>
            <a:r>
              <a:rPr lang="en-US" sz="2400" b="1" dirty="0" smtClean="0">
                <a:solidFill>
                  <a:srgbClr val="7030A0"/>
                </a:solidFill>
                <a:latin typeface="Comic Sans MS" panose="030F0702030302020204" pitchFamily="66" charset="0"/>
              </a:rPr>
              <a:t>And the </a:t>
            </a:r>
            <a:r>
              <a:rPr lang="en-US" sz="2400" b="1" dirty="0">
                <a:solidFill>
                  <a:srgbClr val="7030A0"/>
                </a:solidFill>
                <a:latin typeface="Comic Sans MS" panose="030F0702030302020204" pitchFamily="66" charset="0"/>
              </a:rPr>
              <a:t>freedom of God’s own Spirit.</a:t>
            </a:r>
            <a:endParaRPr lang="en-GB" sz="2400" b="1" dirty="0">
              <a:solidFill>
                <a:srgbClr val="7030A0"/>
              </a:solidFill>
              <a:latin typeface="Comic Sans MS" panose="030F0702030302020204" pitchFamily="66" charset="0"/>
            </a:endParaRPr>
          </a:p>
        </p:txBody>
      </p:sp>
      <p:pic>
        <p:nvPicPr>
          <p:cNvPr id="1031" name="Picture 7" descr="Download Melting Candle Clipart Candle Flame - Clip Art Candle - Full Size  PNG Image - PNGki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58" t="2818" r="20446" b="961"/>
          <a:stretch/>
        </p:blipFill>
        <p:spPr bwMode="auto">
          <a:xfrm>
            <a:off x="3841543" y="4764637"/>
            <a:ext cx="1491417" cy="192976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nvGrpSpPr>
          <p:cNvPr id="7" name="Group 57"/>
          <p:cNvGrpSpPr>
            <a:grpSpLocks/>
          </p:cNvGrpSpPr>
          <p:nvPr/>
        </p:nvGrpSpPr>
        <p:grpSpPr bwMode="auto">
          <a:xfrm>
            <a:off x="434357" y="509218"/>
            <a:ext cx="1197206" cy="1331554"/>
            <a:chOff x="117554189" y="106621729"/>
            <a:chExt cx="1492624" cy="1598781"/>
          </a:xfrm>
        </p:grpSpPr>
        <p:sp>
          <p:nvSpPr>
            <p:cNvPr id="8" name="Oval 58"/>
            <p:cNvSpPr>
              <a:spLocks noChangeArrowheads="1"/>
            </p:cNvSpPr>
            <p:nvPr/>
          </p:nvSpPr>
          <p:spPr bwMode="auto">
            <a:xfrm>
              <a:off x="117554189" y="106621729"/>
              <a:ext cx="1492624" cy="1586753"/>
            </a:xfrm>
            <a:prstGeom prst="ellipse">
              <a:avLst/>
            </a:prstGeom>
            <a:solidFill>
              <a:srgbClr val="FFFFFF"/>
            </a:solidFill>
            <a:ln>
              <a:noFill/>
            </a:ln>
            <a:effectLst/>
            <a:extLs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white"/>
                </a:solidFill>
              </a:endParaRPr>
            </a:p>
          </p:txBody>
        </p:sp>
        <p:pic>
          <p:nvPicPr>
            <p:cNvPr id="9" name="Picture 59" descr="logo white"/>
            <p:cNvPicPr>
              <a:picLocks noChangeAspect="1" noChangeArrowheads="1"/>
            </p:cNvPicPr>
            <p:nvPr/>
          </p:nvPicPr>
          <p:blipFill>
            <a:blip r:embed="rId3" cstate="print">
              <a:extLst>
                <a:ext uri="{28A0092B-C50C-407E-A947-70E740481C1C}">
                  <a14:useLocalDpi xmlns:a14="http://schemas.microsoft.com/office/drawing/2010/main" val="0"/>
                </a:ext>
              </a:extLst>
            </a:blip>
            <a:srcRect l="1320" b="-20097"/>
            <a:stretch>
              <a:fillRect/>
            </a:stretch>
          </p:blipFill>
          <p:spPr bwMode="auto">
            <a:xfrm>
              <a:off x="117616274" y="106623895"/>
              <a:ext cx="1387515" cy="1596615"/>
            </a:xfrm>
            <a:prstGeom prst="ellipse">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grpSp>
        <p:nvGrpSpPr>
          <p:cNvPr id="10" name="Group 65"/>
          <p:cNvGrpSpPr>
            <a:grpSpLocks/>
          </p:cNvGrpSpPr>
          <p:nvPr/>
        </p:nvGrpSpPr>
        <p:grpSpPr bwMode="auto">
          <a:xfrm>
            <a:off x="436568" y="5008180"/>
            <a:ext cx="1192784" cy="1442683"/>
            <a:chOff x="105359948" y="112126059"/>
            <a:chExt cx="1089213" cy="1371600"/>
          </a:xfrm>
        </p:grpSpPr>
        <p:grpSp>
          <p:nvGrpSpPr>
            <p:cNvPr id="11" name="Group 66"/>
            <p:cNvGrpSpPr>
              <a:grpSpLocks/>
            </p:cNvGrpSpPr>
            <p:nvPr/>
          </p:nvGrpSpPr>
          <p:grpSpPr bwMode="auto">
            <a:xfrm>
              <a:off x="105359948" y="112126059"/>
              <a:ext cx="1089213" cy="1371600"/>
              <a:chOff x="105283748" y="112087959"/>
              <a:chExt cx="1089213" cy="1371600"/>
            </a:xfrm>
          </p:grpSpPr>
          <p:sp>
            <p:nvSpPr>
              <p:cNvPr id="13" name="Oval 67"/>
              <p:cNvSpPr>
                <a:spLocks noChangeArrowheads="1"/>
              </p:cNvSpPr>
              <p:nvPr/>
            </p:nvSpPr>
            <p:spPr bwMode="auto">
              <a:xfrm>
                <a:off x="105283748" y="112087959"/>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white"/>
                  </a:solidFill>
                </a:endParaRPr>
              </a:p>
            </p:txBody>
          </p:sp>
          <p:pic>
            <p:nvPicPr>
              <p:cNvPr id="14" name="Picture 68" descr="Icon Hands #22670 - Free Icons Library"/>
              <p:cNvPicPr>
                <a:picLocks noChangeAspect="1" noChangeArrowheads="1"/>
              </p:cNvPicPr>
              <p:nvPr/>
            </p:nvPicPr>
            <p:blipFill>
              <a:blip r:embed="rId4">
                <a:extLst>
                  <a:ext uri="{28A0092B-C50C-407E-A947-70E740481C1C}">
                    <a14:useLocalDpi xmlns:a14="http://schemas.microsoft.com/office/drawing/2010/main" val="0"/>
                  </a:ext>
                </a:extLst>
              </a:blip>
              <a:srcRect l="40941" t="4004" r="39999" b="70837"/>
              <a:stretch>
                <a:fillRect/>
              </a:stretch>
            </p:blipFill>
            <p:spPr bwMode="auto">
              <a:xfrm>
                <a:off x="105470334" y="112499594"/>
                <a:ext cx="709884" cy="88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12" name="Text Box 69"/>
            <p:cNvSpPr txBox="1">
              <a:spLocks noChangeArrowheads="1"/>
            </p:cNvSpPr>
            <p:nvPr/>
          </p:nvSpPr>
          <p:spPr bwMode="auto">
            <a:xfrm>
              <a:off x="105422865" y="112264227"/>
              <a:ext cx="963379" cy="304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GB" altLang="en-US" sz="1600" b="1" dirty="0" smtClean="0">
                  <a:solidFill>
                    <a:srgbClr val="000000"/>
                  </a:solidFill>
                  <a:latin typeface="Comic Sans MS" pitchFamily="66" charset="0"/>
                  <a:cs typeface="Arial" pitchFamily="34" charset="0"/>
                </a:rPr>
                <a:t>Inspire</a:t>
              </a:r>
              <a:endParaRPr lang="en-US" altLang="en-US" dirty="0" smtClean="0">
                <a:solidFill>
                  <a:prstClr val="white"/>
                </a:solidFill>
                <a:latin typeface="Arial" pitchFamily="34" charset="0"/>
                <a:cs typeface="Arial" pitchFamily="34" charset="0"/>
              </a:endParaRPr>
            </a:p>
          </p:txBody>
        </p:sp>
      </p:grpSp>
      <p:grpSp>
        <p:nvGrpSpPr>
          <p:cNvPr id="15" name="Group 70"/>
          <p:cNvGrpSpPr>
            <a:grpSpLocks/>
          </p:cNvGrpSpPr>
          <p:nvPr/>
        </p:nvGrpSpPr>
        <p:grpSpPr bwMode="auto">
          <a:xfrm>
            <a:off x="7669802" y="480718"/>
            <a:ext cx="1259790" cy="1388555"/>
            <a:chOff x="113883142" y="106796541"/>
            <a:chExt cx="1178859" cy="1371600"/>
          </a:xfrm>
        </p:grpSpPr>
        <p:sp>
          <p:nvSpPr>
            <p:cNvPr id="16" name="Oval 71"/>
            <p:cNvSpPr>
              <a:spLocks noChangeArrowheads="1"/>
            </p:cNvSpPr>
            <p:nvPr/>
          </p:nvSpPr>
          <p:spPr bwMode="auto">
            <a:xfrm>
              <a:off x="113927965" y="106796541"/>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white"/>
                </a:solidFill>
              </a:endParaRPr>
            </a:p>
          </p:txBody>
        </p:sp>
        <p:sp>
          <p:nvSpPr>
            <p:cNvPr id="17" name="Text Box 72"/>
            <p:cNvSpPr txBox="1">
              <a:spLocks noChangeArrowheads="1"/>
            </p:cNvSpPr>
            <p:nvPr/>
          </p:nvSpPr>
          <p:spPr bwMode="auto">
            <a:xfrm>
              <a:off x="114155725" y="107787479"/>
              <a:ext cx="705622" cy="18792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fontAlgn="base">
                <a:spcBef>
                  <a:spcPct val="0"/>
                </a:spcBef>
                <a:spcAft>
                  <a:spcPct val="0"/>
                </a:spcAft>
              </a:pPr>
              <a:r>
                <a:rPr lang="en-GB" altLang="en-US" sz="1600" b="1" dirty="0" smtClean="0">
                  <a:solidFill>
                    <a:srgbClr val="000000"/>
                  </a:solidFill>
                  <a:latin typeface="Comic Sans MS" pitchFamily="66" charset="0"/>
                  <a:cs typeface="Arial" pitchFamily="34" charset="0"/>
                </a:rPr>
                <a:t>Care</a:t>
              </a:r>
              <a:endParaRPr lang="en-US" altLang="en-US" dirty="0" smtClean="0">
                <a:solidFill>
                  <a:prstClr val="white"/>
                </a:solidFill>
                <a:latin typeface="Arial" pitchFamily="34" charset="0"/>
                <a:cs typeface="Arial" pitchFamily="34" charset="0"/>
              </a:endParaRPr>
            </a:p>
          </p:txBody>
        </p:sp>
        <p:pic>
          <p:nvPicPr>
            <p:cNvPr id="18" name="Picture 73" descr="Giving Hands Icon #316431 - Free Icons Libra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3883142" y="106796541"/>
              <a:ext cx="1178859" cy="1178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grpSp>
        <p:nvGrpSpPr>
          <p:cNvPr id="19" name="Group 74"/>
          <p:cNvGrpSpPr>
            <a:grpSpLocks/>
          </p:cNvGrpSpPr>
          <p:nvPr/>
        </p:nvGrpSpPr>
        <p:grpSpPr bwMode="auto">
          <a:xfrm>
            <a:off x="7689135" y="5019381"/>
            <a:ext cx="1221124" cy="1420280"/>
            <a:chOff x="109600253" y="112081236"/>
            <a:chExt cx="1089213" cy="1371600"/>
          </a:xfrm>
        </p:grpSpPr>
        <p:sp>
          <p:nvSpPr>
            <p:cNvPr id="20" name="Oval 75"/>
            <p:cNvSpPr>
              <a:spLocks noChangeArrowheads="1"/>
            </p:cNvSpPr>
            <p:nvPr/>
          </p:nvSpPr>
          <p:spPr bwMode="auto">
            <a:xfrm>
              <a:off x="109600253" y="112081236"/>
              <a:ext cx="1089213" cy="1371600"/>
            </a:xfrm>
            <a:prstGeom prst="ellipse">
              <a:avLst/>
            </a:prstGeom>
            <a:solidFill>
              <a:srgbClr val="D0DAF8"/>
            </a:solidFill>
            <a:ln>
              <a:noFill/>
            </a:ln>
            <a:effectLst/>
            <a:extLst>
              <a:ext uri="{91240B29-F687-4F45-9708-019B960494DF}">
                <a14:hiddenLine xmlns:a14="http://schemas.microsoft.com/office/drawing/2010/main" w="38100" algn="in">
                  <a:solidFill>
                    <a:srgbClr val="0000C0"/>
                  </a:solidFill>
                  <a:round/>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GB">
                <a:solidFill>
                  <a:prstClr val="white"/>
                </a:solidFill>
              </a:endParaRPr>
            </a:p>
          </p:txBody>
        </p:sp>
        <p:pic>
          <p:nvPicPr>
            <p:cNvPr id="21" name="Picture 76" descr="Achieve cop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756084" y="112457989"/>
              <a:ext cx="777551" cy="914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2" name="Text Box 77"/>
            <p:cNvSpPr txBox="1">
              <a:spLocks noChangeArrowheads="1"/>
            </p:cNvSpPr>
            <p:nvPr/>
          </p:nvSpPr>
          <p:spPr bwMode="auto">
            <a:xfrm>
              <a:off x="109646275" y="112185905"/>
              <a:ext cx="963380" cy="3044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algn="ctr" fontAlgn="base">
                <a:spcBef>
                  <a:spcPct val="0"/>
                </a:spcBef>
                <a:spcAft>
                  <a:spcPct val="0"/>
                </a:spcAft>
              </a:pPr>
              <a:r>
                <a:rPr lang="en-GB" altLang="en-US" sz="1600" b="1" dirty="0" smtClean="0">
                  <a:solidFill>
                    <a:srgbClr val="000000"/>
                  </a:solidFill>
                  <a:latin typeface="Comic Sans MS" pitchFamily="66" charset="0"/>
                  <a:cs typeface="Arial" pitchFamily="34" charset="0"/>
                </a:rPr>
                <a:t>Achieve</a:t>
              </a:r>
              <a:endParaRPr lang="en-US" altLang="en-US" dirty="0" smtClean="0">
                <a:solidFill>
                  <a:prstClr val="white"/>
                </a:solidFill>
                <a:latin typeface="Arial" pitchFamily="34" charset="0"/>
                <a:cs typeface="Arial" pitchFamily="34" charset="0"/>
              </a:endParaRPr>
            </a:p>
          </p:txBody>
        </p:sp>
      </p:grpSp>
      <p:pic>
        <p:nvPicPr>
          <p:cNvPr id="23" name="Picture 7" descr="Download Melting Candle Clipart Candle Flame - Clip Art Candle - Full Size  PNG Image - PNGki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58" t="2818" r="20446" b="961"/>
          <a:stretch/>
        </p:blipFill>
        <p:spPr bwMode="auto">
          <a:xfrm>
            <a:off x="3864277" y="210111"/>
            <a:ext cx="1491417" cy="192976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4" name="Picture 56" descr="8czngXAMi[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63838" y="2858961"/>
            <a:ext cx="1013513" cy="7855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5" name="Picture 64" descr="8czngXAMi[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70377" y="2924945"/>
            <a:ext cx="928382" cy="719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6827369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5536" y="260648"/>
            <a:ext cx="8521612" cy="6093976"/>
          </a:xfrm>
          <a:prstGeom prst="rect">
            <a:avLst/>
          </a:prstGeom>
          <a:noFill/>
        </p:spPr>
        <p:txBody>
          <a:bodyPr wrap="square" rtlCol="0">
            <a:spAutoFit/>
          </a:bodyPr>
          <a:lstStyle/>
          <a:p>
            <a:pPr>
              <a:lnSpc>
                <a:spcPct val="150000"/>
              </a:lnSpc>
            </a:pPr>
            <a:r>
              <a:rPr lang="en-GB" sz="1400" dirty="0" smtClean="0">
                <a:solidFill>
                  <a:schemeClr val="bg1"/>
                </a:solidFill>
                <a:latin typeface="Comic Sans MS" panose="030F0702030302020204" pitchFamily="66" charset="0"/>
              </a:rPr>
              <a:t>Today’s Bible verse is one that should be very familiar to you.</a:t>
            </a:r>
          </a:p>
          <a:p>
            <a:pPr>
              <a:lnSpc>
                <a:spcPct val="150000"/>
              </a:lnSpc>
            </a:pPr>
            <a:r>
              <a:rPr lang="en-GB" sz="1400" dirty="0" smtClean="0">
                <a:solidFill>
                  <a:schemeClr val="bg1"/>
                </a:solidFill>
                <a:latin typeface="Comic Sans MS" panose="030F0702030302020204" pitchFamily="66" charset="0"/>
              </a:rPr>
              <a:t>There were once two brothers, Simon and Andrew. They were fisherman. They worked very hard to catch enough fish to earn a living. Every day was pretty much the same, until one extraordinary day when their lives change forever. That was the day Simon and Andrew met Jesus.</a:t>
            </a:r>
          </a:p>
          <a:p>
            <a:pPr>
              <a:lnSpc>
                <a:spcPct val="150000"/>
              </a:lnSpc>
            </a:pPr>
            <a:endParaRPr lang="en-GB" sz="1400" dirty="0">
              <a:solidFill>
                <a:schemeClr val="bg1"/>
              </a:solidFill>
              <a:latin typeface="Comic Sans MS" panose="030F0702030302020204" pitchFamily="66" charset="0"/>
            </a:endParaRPr>
          </a:p>
          <a:p>
            <a:pPr>
              <a:lnSpc>
                <a:spcPct val="150000"/>
              </a:lnSpc>
            </a:pPr>
            <a:r>
              <a:rPr lang="en-GB" sz="1400" dirty="0">
                <a:solidFill>
                  <a:schemeClr val="bg1"/>
                </a:solidFill>
                <a:latin typeface="Comic Sans MS" panose="030F0702030302020204" pitchFamily="66" charset="0"/>
              </a:rPr>
              <a:t>Matthew 4 </a:t>
            </a:r>
            <a:r>
              <a:rPr lang="en-GB" sz="1400" b="1" baseline="30000" dirty="0">
                <a:solidFill>
                  <a:schemeClr val="bg1"/>
                </a:solidFill>
                <a:latin typeface="Comic Sans MS" panose="030F0702030302020204" pitchFamily="66" charset="0"/>
              </a:rPr>
              <a:t>18-20</a:t>
            </a:r>
          </a:p>
          <a:p>
            <a:pPr>
              <a:lnSpc>
                <a:spcPct val="150000"/>
              </a:lnSpc>
            </a:pPr>
            <a:r>
              <a:rPr lang="en-GB" sz="1600" b="1" dirty="0" smtClean="0">
                <a:solidFill>
                  <a:srgbClr val="0000FF"/>
                </a:solidFill>
                <a:latin typeface="Comic Sans MS" panose="030F0702030302020204" pitchFamily="66" charset="0"/>
              </a:rPr>
              <a:t>Walking along the beach of lake Galilee, Jesus saw two brothers, Simon and Andrew. </a:t>
            </a:r>
          </a:p>
          <a:p>
            <a:pPr>
              <a:lnSpc>
                <a:spcPct val="150000"/>
              </a:lnSpc>
            </a:pPr>
            <a:endParaRPr lang="en-GB" sz="1600" b="1" dirty="0" smtClean="0">
              <a:solidFill>
                <a:srgbClr val="0000FF"/>
              </a:solidFill>
              <a:latin typeface="Comic Sans MS" panose="030F0702030302020204" pitchFamily="66" charset="0"/>
            </a:endParaRPr>
          </a:p>
          <a:p>
            <a:pPr>
              <a:lnSpc>
                <a:spcPct val="150000"/>
              </a:lnSpc>
            </a:pPr>
            <a:r>
              <a:rPr lang="en-GB" sz="1600" b="1" dirty="0" smtClean="0">
                <a:solidFill>
                  <a:srgbClr val="0000FF"/>
                </a:solidFill>
                <a:latin typeface="Comic Sans MS" panose="030F0702030302020204" pitchFamily="66" charset="0"/>
              </a:rPr>
              <a:t>They were fishing, throwing their nets into the lake. It was their regular work. Jesus said to them,</a:t>
            </a:r>
          </a:p>
          <a:p>
            <a:pPr>
              <a:lnSpc>
                <a:spcPct val="150000"/>
              </a:lnSpc>
            </a:pPr>
            <a:endParaRPr lang="en-GB" sz="1600" b="1" dirty="0" smtClean="0">
              <a:solidFill>
                <a:srgbClr val="0000FF"/>
              </a:solidFill>
              <a:latin typeface="Comic Sans MS" panose="030F0702030302020204" pitchFamily="66" charset="0"/>
            </a:endParaRPr>
          </a:p>
          <a:p>
            <a:pPr>
              <a:lnSpc>
                <a:spcPct val="150000"/>
              </a:lnSpc>
            </a:pPr>
            <a:r>
              <a:rPr lang="en-GB" sz="1600" b="1" dirty="0" smtClean="0">
                <a:solidFill>
                  <a:srgbClr val="0000FF"/>
                </a:solidFill>
                <a:latin typeface="Comic Sans MS" panose="030F0702030302020204" pitchFamily="66" charset="0"/>
              </a:rPr>
              <a:t>“Come with me. I’ll make a new kind of fisherman out of you. I’ll show you how to catch men and women instead of fish.”</a:t>
            </a:r>
          </a:p>
          <a:p>
            <a:pPr>
              <a:lnSpc>
                <a:spcPct val="150000"/>
              </a:lnSpc>
            </a:pPr>
            <a:endParaRPr lang="en-GB" sz="1600" b="1" dirty="0" smtClean="0">
              <a:solidFill>
                <a:srgbClr val="0000FF"/>
              </a:solidFill>
              <a:latin typeface="Comic Sans MS" panose="030F0702030302020204" pitchFamily="66" charset="0"/>
            </a:endParaRPr>
          </a:p>
          <a:p>
            <a:pPr>
              <a:lnSpc>
                <a:spcPct val="150000"/>
              </a:lnSpc>
            </a:pPr>
            <a:r>
              <a:rPr lang="en-GB" sz="1600" b="1" dirty="0" smtClean="0">
                <a:solidFill>
                  <a:srgbClr val="0000FF"/>
                </a:solidFill>
                <a:latin typeface="Comic Sans MS" panose="030F0702030302020204" pitchFamily="66" charset="0"/>
              </a:rPr>
              <a:t>They didn’t really understand exactly what Jesus meant, but just dropped their nets and followed.</a:t>
            </a:r>
          </a:p>
        </p:txBody>
      </p:sp>
    </p:spTree>
    <p:extLst>
      <p:ext uri="{BB962C8B-B14F-4D97-AF65-F5344CB8AC3E}">
        <p14:creationId xmlns:p14="http://schemas.microsoft.com/office/powerpoint/2010/main" val="2262865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ible clip art at vector clip art free clipartwiz - Clipart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04" y="260649"/>
            <a:ext cx="1188305" cy="1008112"/>
          </a:xfrm>
          <a:prstGeom prst="ellipse">
            <a:avLst/>
          </a:prstGeom>
          <a:ln w="19050" cap="rnd">
            <a:solidFill>
              <a:schemeClr val="bg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83768" y="620688"/>
            <a:ext cx="6192688" cy="523220"/>
          </a:xfrm>
          <a:prstGeom prst="rect">
            <a:avLst/>
          </a:prstGeom>
          <a:noFill/>
        </p:spPr>
        <p:txBody>
          <a:bodyPr wrap="square" rtlCol="0">
            <a:spAutoFit/>
          </a:bodyPr>
          <a:lstStyle/>
          <a:p>
            <a:pPr algn="ctr"/>
            <a:r>
              <a:rPr lang="en-GB" sz="2800" dirty="0" smtClean="0">
                <a:solidFill>
                  <a:schemeClr val="bg1"/>
                </a:solidFill>
                <a:latin typeface="Comic Sans MS" panose="030F0702030302020204" pitchFamily="66" charset="0"/>
              </a:rPr>
              <a:t>Drama:  Barney and Bella</a:t>
            </a:r>
            <a:endParaRPr lang="en-GB" sz="2800" dirty="0">
              <a:solidFill>
                <a:schemeClr val="bg1"/>
              </a:solidFill>
              <a:latin typeface="Comic Sans MS" panose="030F0702030302020204" pitchFamily="66" charset="0"/>
            </a:endParaRPr>
          </a:p>
        </p:txBody>
      </p:sp>
      <p:sp>
        <p:nvSpPr>
          <p:cNvPr id="7" name="Rectangle 6"/>
          <p:cNvSpPr/>
          <p:nvPr/>
        </p:nvSpPr>
        <p:spPr>
          <a:xfrm>
            <a:off x="539552" y="1484784"/>
            <a:ext cx="8424936" cy="4708981"/>
          </a:xfrm>
          <a:prstGeom prst="rect">
            <a:avLst/>
          </a:prstGeom>
        </p:spPr>
        <p:txBody>
          <a:bodyPr wrap="square">
            <a:spAutoFit/>
          </a:bodyPr>
          <a:lstStyle/>
          <a:p>
            <a:pPr>
              <a:lnSpc>
                <a:spcPct val="150000"/>
              </a:lnSpc>
            </a:pPr>
            <a:r>
              <a:rPr lang="en-US" sz="2000" dirty="0" smtClean="0">
                <a:solidFill>
                  <a:srgbClr val="FF0000"/>
                </a:solidFill>
                <a:latin typeface="Comic Sans MS" panose="030F0702030302020204" pitchFamily="66" charset="0"/>
              </a:rPr>
              <a:t>Bella</a:t>
            </a:r>
            <a:r>
              <a:rPr lang="en-US" sz="2000" dirty="0">
                <a:solidFill>
                  <a:srgbClr val="FF0000"/>
                </a:solidFill>
                <a:latin typeface="Comic Sans MS" panose="030F0702030302020204" pitchFamily="66" charset="0"/>
              </a:rPr>
              <a:t>: </a:t>
            </a:r>
            <a:r>
              <a:rPr lang="en-US" sz="2000" dirty="0">
                <a:solidFill>
                  <a:schemeClr val="bg1"/>
                </a:solidFill>
                <a:latin typeface="Comic Sans MS" panose="030F0702030302020204" pitchFamily="66" charset="0"/>
              </a:rPr>
              <a:t>		Hi Barney, did you hear the sad news</a:t>
            </a:r>
            <a:r>
              <a:rPr lang="en-US" sz="2000" dirty="0" smtClean="0">
                <a:solidFill>
                  <a:schemeClr val="bg1"/>
                </a:solidFill>
                <a:latin typeface="Comic Sans MS" panose="030F0702030302020204" pitchFamily="66" charset="0"/>
              </a:rPr>
              <a:t>?</a:t>
            </a:r>
          </a:p>
          <a:p>
            <a:pPr>
              <a:lnSpc>
                <a:spcPct val="150000"/>
              </a:lnSpc>
            </a:pPr>
            <a:endParaRPr lang="en-GB" sz="2000" dirty="0">
              <a:solidFill>
                <a:schemeClr val="bg1"/>
              </a:solidFill>
              <a:latin typeface="Comic Sans MS" panose="030F0702030302020204" pitchFamily="66" charset="0"/>
            </a:endParaRPr>
          </a:p>
          <a:p>
            <a:pPr>
              <a:lnSpc>
                <a:spcPct val="150000"/>
              </a:lnSpc>
            </a:pPr>
            <a:r>
              <a:rPr lang="en-US" sz="2000" dirty="0">
                <a:solidFill>
                  <a:schemeClr val="bg1"/>
                </a:solidFill>
                <a:latin typeface="Comic Sans MS" panose="030F0702030302020204" pitchFamily="66" charset="0"/>
              </a:rPr>
              <a:t>Barney: 	That </a:t>
            </a:r>
            <a:r>
              <a:rPr lang="en-US" sz="2000" dirty="0" err="1">
                <a:solidFill>
                  <a:schemeClr val="bg1"/>
                </a:solidFill>
                <a:latin typeface="Comic Sans MS" panose="030F0702030302020204" pitchFamily="66" charset="0"/>
              </a:rPr>
              <a:t>Mrs</a:t>
            </a:r>
            <a:r>
              <a:rPr lang="en-US" sz="2000" dirty="0">
                <a:solidFill>
                  <a:schemeClr val="bg1"/>
                </a:solidFill>
                <a:latin typeface="Comic Sans MS" panose="030F0702030302020204" pitchFamily="66" charset="0"/>
              </a:rPr>
              <a:t> Bell is leaving</a:t>
            </a:r>
            <a:r>
              <a:rPr lang="en-US" sz="2000" dirty="0" smtClean="0">
                <a:solidFill>
                  <a:schemeClr val="bg1"/>
                </a:solidFill>
                <a:latin typeface="Comic Sans MS" panose="030F0702030302020204" pitchFamily="66" charset="0"/>
              </a:rPr>
              <a:t>?</a:t>
            </a:r>
          </a:p>
          <a:p>
            <a:pPr>
              <a:lnSpc>
                <a:spcPct val="150000"/>
              </a:lnSpc>
            </a:pPr>
            <a:endParaRPr lang="en-GB" sz="2000" dirty="0">
              <a:solidFill>
                <a:schemeClr val="bg1"/>
              </a:solidFill>
              <a:latin typeface="Comic Sans MS" panose="030F0702030302020204" pitchFamily="66" charset="0"/>
            </a:endParaRPr>
          </a:p>
          <a:p>
            <a:pPr>
              <a:lnSpc>
                <a:spcPct val="150000"/>
              </a:lnSpc>
            </a:pPr>
            <a:r>
              <a:rPr lang="en-US" sz="2000" dirty="0">
                <a:solidFill>
                  <a:srgbClr val="FF0000"/>
                </a:solidFill>
                <a:latin typeface="Comic Sans MS" panose="030F0702030302020204" pitchFamily="66" charset="0"/>
              </a:rPr>
              <a:t>Bella: </a:t>
            </a:r>
            <a:r>
              <a:rPr lang="en-US" sz="2000" dirty="0">
                <a:solidFill>
                  <a:schemeClr val="bg1"/>
                </a:solidFill>
                <a:latin typeface="Comic Sans MS" panose="030F0702030302020204" pitchFamily="66" charset="0"/>
              </a:rPr>
              <a:t>		Yes, I’m going to really miss her</a:t>
            </a:r>
            <a:r>
              <a:rPr lang="en-US" sz="2000" dirty="0" smtClean="0">
                <a:solidFill>
                  <a:schemeClr val="bg1"/>
                </a:solidFill>
                <a:latin typeface="Comic Sans MS" panose="030F0702030302020204" pitchFamily="66" charset="0"/>
              </a:rPr>
              <a:t>.</a:t>
            </a:r>
          </a:p>
          <a:p>
            <a:pPr>
              <a:lnSpc>
                <a:spcPct val="150000"/>
              </a:lnSpc>
            </a:pPr>
            <a:endParaRPr lang="en-GB" sz="2000" dirty="0">
              <a:solidFill>
                <a:schemeClr val="bg1"/>
              </a:solidFill>
              <a:latin typeface="Comic Sans MS" panose="030F0702030302020204" pitchFamily="66" charset="0"/>
            </a:endParaRPr>
          </a:p>
          <a:p>
            <a:pPr>
              <a:lnSpc>
                <a:spcPct val="150000"/>
              </a:lnSpc>
            </a:pPr>
            <a:r>
              <a:rPr lang="en-US" sz="2000" dirty="0">
                <a:solidFill>
                  <a:schemeClr val="bg1"/>
                </a:solidFill>
                <a:latin typeface="Comic Sans MS" panose="030F0702030302020204" pitchFamily="66" charset="0"/>
              </a:rPr>
              <a:t>Barney: 	</a:t>
            </a:r>
            <a:r>
              <a:rPr lang="en-US" sz="2000" dirty="0" err="1">
                <a:solidFill>
                  <a:schemeClr val="bg1"/>
                </a:solidFill>
                <a:latin typeface="Comic Sans MS" panose="030F0702030302020204" pitchFamily="66" charset="0"/>
              </a:rPr>
              <a:t>Mrs</a:t>
            </a:r>
            <a:r>
              <a:rPr lang="en-US" sz="2000" dirty="0">
                <a:solidFill>
                  <a:schemeClr val="bg1"/>
                </a:solidFill>
                <a:latin typeface="Comic Sans MS" panose="030F0702030302020204" pitchFamily="66" charset="0"/>
              </a:rPr>
              <a:t> Bell has served as our lollipop lady for over 20 </a:t>
            </a:r>
            <a:r>
              <a:rPr lang="en-US" sz="2000" dirty="0" smtClean="0">
                <a:solidFill>
                  <a:schemeClr val="bg1"/>
                </a:solidFill>
                <a:latin typeface="Comic Sans MS" panose="030F0702030302020204" pitchFamily="66" charset="0"/>
              </a:rPr>
              <a:t>			years</a:t>
            </a:r>
            <a:r>
              <a:rPr lang="en-US" sz="2000" dirty="0">
                <a:solidFill>
                  <a:schemeClr val="bg1"/>
                </a:solidFill>
                <a:latin typeface="Comic Sans MS" panose="030F0702030302020204" pitchFamily="66" charset="0"/>
              </a:rPr>
              <a:t>. That’s a	</a:t>
            </a:r>
            <a:r>
              <a:rPr lang="en-US" sz="2000" dirty="0" smtClean="0">
                <a:solidFill>
                  <a:schemeClr val="bg1"/>
                </a:solidFill>
                <a:latin typeface="Comic Sans MS" panose="030F0702030302020204" pitchFamily="66" charset="0"/>
              </a:rPr>
              <a:t>long </a:t>
            </a:r>
            <a:r>
              <a:rPr lang="en-US" sz="2000" dirty="0">
                <a:solidFill>
                  <a:schemeClr val="bg1"/>
                </a:solidFill>
                <a:latin typeface="Comic Sans MS" panose="030F0702030302020204" pitchFamily="66" charset="0"/>
              </a:rPr>
              <a:t>time isn’t it</a:t>
            </a:r>
            <a:r>
              <a:rPr lang="en-US" sz="2000" dirty="0" smtClean="0">
                <a:solidFill>
                  <a:schemeClr val="bg1"/>
                </a:solidFill>
                <a:latin typeface="Comic Sans MS" panose="030F0702030302020204" pitchFamily="66" charset="0"/>
              </a:rPr>
              <a:t>?</a:t>
            </a:r>
          </a:p>
          <a:p>
            <a:pPr>
              <a:lnSpc>
                <a:spcPct val="150000"/>
              </a:lnSpc>
            </a:pPr>
            <a:endParaRPr lang="en-GB" sz="2000" dirty="0">
              <a:solidFill>
                <a:schemeClr val="bg1"/>
              </a:solidFill>
              <a:latin typeface="Comic Sans MS" panose="030F0702030302020204" pitchFamily="66" charset="0"/>
            </a:endParaRPr>
          </a:p>
          <a:p>
            <a:pPr>
              <a:lnSpc>
                <a:spcPct val="150000"/>
              </a:lnSpc>
            </a:pPr>
            <a:r>
              <a:rPr lang="en-US" sz="2000" dirty="0">
                <a:solidFill>
                  <a:srgbClr val="FF0000"/>
                </a:solidFill>
                <a:latin typeface="Comic Sans MS" panose="030F0702030302020204" pitchFamily="66" charset="0"/>
              </a:rPr>
              <a:t>Bella: </a:t>
            </a:r>
            <a:r>
              <a:rPr lang="en-US" sz="2000" dirty="0">
                <a:solidFill>
                  <a:schemeClr val="bg1"/>
                </a:solidFill>
                <a:latin typeface="Comic Sans MS" panose="030F0702030302020204" pitchFamily="66" charset="0"/>
              </a:rPr>
              <a:t>		What do you think made her so good at her job</a:t>
            </a:r>
            <a:r>
              <a:rPr lang="en-US" sz="2000" dirty="0" smtClean="0">
                <a:solidFill>
                  <a:schemeClr val="bg1"/>
                </a:solidFill>
                <a:latin typeface="Comic Sans MS" panose="030F0702030302020204" pitchFamily="66" charset="0"/>
              </a:rPr>
              <a:t>?</a:t>
            </a:r>
            <a:endParaRPr lang="en-GB"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2203834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ible clip art at vector clip art free clipartwiz - Clipart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04" y="260648"/>
            <a:ext cx="1820044" cy="1544055"/>
          </a:xfrm>
          <a:prstGeom prst="ellipse">
            <a:avLst/>
          </a:prstGeom>
          <a:ln w="19050" cap="rnd">
            <a:solidFill>
              <a:schemeClr val="bg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83768" y="620688"/>
            <a:ext cx="6192688" cy="523220"/>
          </a:xfrm>
          <a:prstGeom prst="rect">
            <a:avLst/>
          </a:prstGeom>
          <a:noFill/>
        </p:spPr>
        <p:txBody>
          <a:bodyPr wrap="square" rtlCol="0">
            <a:spAutoFit/>
          </a:bodyPr>
          <a:lstStyle/>
          <a:p>
            <a:pPr algn="ctr"/>
            <a:r>
              <a:rPr lang="en-GB" sz="2800" dirty="0" smtClean="0">
                <a:solidFill>
                  <a:schemeClr val="bg1"/>
                </a:solidFill>
                <a:latin typeface="Comic Sans MS" panose="030F0702030302020204" pitchFamily="66" charset="0"/>
              </a:rPr>
              <a:t>Drama:  Barney and Bella</a:t>
            </a:r>
            <a:endParaRPr lang="en-GB" sz="2800" dirty="0">
              <a:solidFill>
                <a:schemeClr val="bg1"/>
              </a:solidFill>
              <a:latin typeface="Comic Sans MS" panose="030F0702030302020204" pitchFamily="66" charset="0"/>
            </a:endParaRPr>
          </a:p>
        </p:txBody>
      </p:sp>
      <p:sp>
        <p:nvSpPr>
          <p:cNvPr id="7" name="Rectangle 6"/>
          <p:cNvSpPr/>
          <p:nvPr/>
        </p:nvSpPr>
        <p:spPr>
          <a:xfrm>
            <a:off x="611560" y="2060848"/>
            <a:ext cx="8424936" cy="10710624"/>
          </a:xfrm>
          <a:prstGeom prst="rect">
            <a:avLst/>
          </a:prstGeom>
        </p:spPr>
        <p:txBody>
          <a:bodyPr wrap="square">
            <a:spAutoFit/>
          </a:bodyPr>
          <a:lstStyle/>
          <a:p>
            <a:pPr>
              <a:lnSpc>
                <a:spcPct val="150000"/>
              </a:lnSpc>
            </a:pPr>
            <a:r>
              <a:rPr lang="en-US" sz="2000" dirty="0" smtClean="0">
                <a:solidFill>
                  <a:schemeClr val="bg1"/>
                </a:solidFill>
                <a:latin typeface="Comic Sans MS" panose="030F0702030302020204" pitchFamily="66" charset="0"/>
              </a:rPr>
              <a:t>Barney</a:t>
            </a:r>
            <a:r>
              <a:rPr lang="en-US" sz="2000" dirty="0">
                <a:solidFill>
                  <a:schemeClr val="bg1"/>
                </a:solidFill>
                <a:latin typeface="Comic Sans MS" panose="030F0702030302020204" pitchFamily="66" charset="0"/>
              </a:rPr>
              <a:t>: </a:t>
            </a:r>
            <a:r>
              <a:rPr lang="en-US" sz="2000" dirty="0">
                <a:solidFill>
                  <a:schemeClr val="bg1"/>
                </a:solidFill>
                <a:latin typeface="Comic Sans MS" panose="030F0702030302020204" pitchFamily="66" charset="0"/>
              </a:rPr>
              <a:t> </a:t>
            </a:r>
            <a:r>
              <a:rPr lang="en-US" sz="2000" dirty="0" smtClean="0">
                <a:solidFill>
                  <a:schemeClr val="bg1"/>
                </a:solidFill>
                <a:latin typeface="Comic Sans MS" panose="030F0702030302020204" pitchFamily="66" charset="0"/>
              </a:rPr>
              <a:t>Well</a:t>
            </a:r>
            <a:r>
              <a:rPr lang="en-US" sz="2000" dirty="0">
                <a:solidFill>
                  <a:schemeClr val="bg1"/>
                </a:solidFill>
                <a:latin typeface="Comic Sans MS" panose="030F0702030302020204" pitchFamily="66" charset="0"/>
              </a:rPr>
              <a:t>, we interviewed her in class yesterday. She said that many years ago she prayed that God would show her how He wanted her to serve others. The next day she was told about the Lollipop Crossing job at our school. She knew that this was what God wanted her to do. She loved helping people and she knew that helping us to cross the road safely made a big difference</a:t>
            </a:r>
            <a:r>
              <a:rPr lang="en-US" sz="2000" dirty="0" smtClean="0">
                <a:solidFill>
                  <a:schemeClr val="bg1"/>
                </a:solidFill>
                <a:latin typeface="Comic Sans MS" panose="030F0702030302020204" pitchFamily="66" charset="0"/>
              </a:rPr>
              <a:t>.</a:t>
            </a:r>
          </a:p>
          <a:p>
            <a:pPr>
              <a:lnSpc>
                <a:spcPct val="150000"/>
              </a:lnSpc>
            </a:pPr>
            <a:endParaRPr lang="en-GB" sz="2000" dirty="0">
              <a:solidFill>
                <a:schemeClr val="bg1"/>
              </a:solidFill>
              <a:latin typeface="Comic Sans MS" panose="030F0702030302020204" pitchFamily="66" charset="0"/>
            </a:endParaRPr>
          </a:p>
          <a:p>
            <a:pPr>
              <a:lnSpc>
                <a:spcPct val="150000"/>
              </a:lnSpc>
            </a:pPr>
            <a:r>
              <a:rPr lang="en-US" sz="2000" dirty="0">
                <a:solidFill>
                  <a:srgbClr val="FF0000"/>
                </a:solidFill>
                <a:latin typeface="Comic Sans MS" panose="030F0702030302020204" pitchFamily="66" charset="0"/>
              </a:rPr>
              <a:t>Bella: </a:t>
            </a:r>
            <a:r>
              <a:rPr lang="en-US" sz="2000" dirty="0">
                <a:solidFill>
                  <a:schemeClr val="bg1"/>
                </a:solidFill>
                <a:latin typeface="Comic Sans MS" panose="030F0702030302020204" pitchFamily="66" charset="0"/>
              </a:rPr>
              <a:t>	</a:t>
            </a:r>
            <a:r>
              <a:rPr lang="en-US" sz="2000" dirty="0" smtClean="0">
                <a:solidFill>
                  <a:schemeClr val="bg1"/>
                </a:solidFill>
                <a:latin typeface="Comic Sans MS" panose="030F0702030302020204" pitchFamily="66" charset="0"/>
              </a:rPr>
              <a:t>It </a:t>
            </a:r>
            <a:r>
              <a:rPr lang="en-US" sz="2000" dirty="0">
                <a:solidFill>
                  <a:schemeClr val="bg1"/>
                </a:solidFill>
                <a:latin typeface="Comic Sans MS" panose="030F0702030302020204" pitchFamily="66" charset="0"/>
              </a:rPr>
              <a:t>certainly does. I feel safe when she’s there. That road is really busy</a:t>
            </a:r>
            <a:r>
              <a:rPr lang="en-US" sz="2000" dirty="0" smtClean="0">
                <a:solidFill>
                  <a:schemeClr val="bg1"/>
                </a:solidFill>
                <a:latin typeface="Comic Sans MS" panose="030F0702030302020204" pitchFamily="66" charset="0"/>
              </a:rPr>
              <a:t>.</a:t>
            </a:r>
          </a:p>
          <a:p>
            <a:pPr>
              <a:lnSpc>
                <a:spcPct val="150000"/>
              </a:lnSpc>
            </a:pPr>
            <a:endParaRPr lang="en-GB" sz="2000" dirty="0">
              <a:solidFill>
                <a:schemeClr val="bg1"/>
              </a:solidFill>
              <a:latin typeface="Comic Sans MS" panose="030F0702030302020204" pitchFamily="66" charset="0"/>
            </a:endParaRPr>
          </a:p>
          <a:p>
            <a:pPr>
              <a:lnSpc>
                <a:spcPct val="150000"/>
              </a:lnSpc>
            </a:pPr>
            <a:r>
              <a:rPr lang="en-US" sz="2000" dirty="0">
                <a:solidFill>
                  <a:schemeClr val="bg1"/>
                </a:solidFill>
                <a:latin typeface="Comic Sans MS" panose="030F0702030302020204" pitchFamily="66" charset="0"/>
              </a:rPr>
              <a:t>Barney: </a:t>
            </a:r>
            <a:r>
              <a:rPr lang="en-US" sz="2000" dirty="0" smtClean="0">
                <a:solidFill>
                  <a:schemeClr val="bg1"/>
                </a:solidFill>
                <a:latin typeface="Comic Sans MS" panose="030F0702030302020204" pitchFamily="66" charset="0"/>
              </a:rPr>
              <a:t>Yes</a:t>
            </a:r>
            <a:r>
              <a:rPr lang="en-US" sz="2000" dirty="0">
                <a:solidFill>
                  <a:schemeClr val="bg1"/>
                </a:solidFill>
                <a:latin typeface="Comic Sans MS" panose="030F0702030302020204" pitchFamily="66" charset="0"/>
              </a:rPr>
              <a:t>, and she’s hardly ever missed a day, even when she had that bad cough last year.</a:t>
            </a:r>
            <a:endParaRPr lang="en-GB" sz="2000" dirty="0">
              <a:solidFill>
                <a:schemeClr val="bg1"/>
              </a:solidFill>
              <a:latin typeface="Comic Sans MS" panose="030F0702030302020204" pitchFamily="66" charset="0"/>
            </a:endParaRPr>
          </a:p>
          <a:p>
            <a:pPr>
              <a:lnSpc>
                <a:spcPct val="150000"/>
              </a:lnSpc>
            </a:pPr>
            <a:r>
              <a:rPr lang="en-US" sz="2000" dirty="0">
                <a:solidFill>
                  <a:srgbClr val="FF0000"/>
                </a:solidFill>
                <a:latin typeface="Comic Sans MS" panose="030F0702030302020204" pitchFamily="66" charset="0"/>
              </a:rPr>
              <a:t>Bella: </a:t>
            </a:r>
            <a:r>
              <a:rPr lang="en-US" sz="2000" dirty="0">
                <a:solidFill>
                  <a:schemeClr val="bg1"/>
                </a:solidFill>
                <a:latin typeface="Comic Sans MS" panose="030F0702030302020204" pitchFamily="66" charset="0"/>
              </a:rPr>
              <a:t>	And I love it when she smiles and waves, even when it’s raining hard. Do you think all lollipop ladies smile a lot?</a:t>
            </a:r>
            <a:endParaRPr lang="en-GB" sz="2000" dirty="0">
              <a:solidFill>
                <a:schemeClr val="bg1"/>
              </a:solidFill>
              <a:latin typeface="Comic Sans MS" panose="030F0702030302020204" pitchFamily="66" charset="0"/>
            </a:endParaRPr>
          </a:p>
          <a:p>
            <a:pPr>
              <a:lnSpc>
                <a:spcPct val="150000"/>
              </a:lnSpc>
            </a:pPr>
            <a:r>
              <a:rPr lang="en-US" sz="2000" dirty="0">
                <a:solidFill>
                  <a:schemeClr val="bg1"/>
                </a:solidFill>
                <a:latin typeface="Comic Sans MS" panose="030F0702030302020204" pitchFamily="66" charset="0"/>
              </a:rPr>
              <a:t>Barney: 	I suppose you could be a lollipop lady and get everyone safely across without smiling, but it’s much better to do it cheerfully.</a:t>
            </a:r>
            <a:endParaRPr lang="en-GB" sz="2000" dirty="0">
              <a:solidFill>
                <a:schemeClr val="bg1"/>
              </a:solidFill>
              <a:latin typeface="Comic Sans MS" panose="030F0702030302020204" pitchFamily="66" charset="0"/>
            </a:endParaRPr>
          </a:p>
          <a:p>
            <a:pPr>
              <a:lnSpc>
                <a:spcPct val="150000"/>
              </a:lnSpc>
            </a:pPr>
            <a:r>
              <a:rPr lang="en-US" sz="2000" dirty="0">
                <a:solidFill>
                  <a:srgbClr val="FF0000"/>
                </a:solidFill>
                <a:latin typeface="Comic Sans MS" panose="030F0702030302020204" pitchFamily="66" charset="0"/>
              </a:rPr>
              <a:t>Bella: </a:t>
            </a:r>
            <a:r>
              <a:rPr lang="en-US" sz="2000" dirty="0">
                <a:solidFill>
                  <a:schemeClr val="bg1"/>
                </a:solidFill>
                <a:latin typeface="Comic Sans MS" panose="030F0702030302020204" pitchFamily="66" charset="0"/>
              </a:rPr>
              <a:t>		Let’s hope the next person to do the job is as nice as </a:t>
            </a:r>
            <a:r>
              <a:rPr lang="en-US" sz="2000" dirty="0" err="1">
                <a:solidFill>
                  <a:schemeClr val="bg1"/>
                </a:solidFill>
                <a:latin typeface="Comic Sans MS" panose="030F0702030302020204" pitchFamily="66" charset="0"/>
              </a:rPr>
              <a:t>Mrs</a:t>
            </a:r>
            <a:r>
              <a:rPr lang="en-US" sz="2000" dirty="0">
                <a:solidFill>
                  <a:schemeClr val="bg1"/>
                </a:solidFill>
                <a:latin typeface="Comic Sans MS" panose="030F0702030302020204" pitchFamily="66" charset="0"/>
              </a:rPr>
              <a:t> Bell.</a:t>
            </a:r>
            <a:endParaRPr lang="en-GB" sz="2000" dirty="0">
              <a:solidFill>
                <a:schemeClr val="bg1"/>
              </a:solidFill>
              <a:latin typeface="Comic Sans MS" panose="030F0702030302020204" pitchFamily="66" charset="0"/>
            </a:endParaRPr>
          </a:p>
          <a:p>
            <a:pPr>
              <a:lnSpc>
                <a:spcPct val="150000"/>
              </a:lnSpc>
            </a:pPr>
            <a:r>
              <a:rPr lang="en-US" sz="2000" dirty="0">
                <a:solidFill>
                  <a:schemeClr val="bg1"/>
                </a:solidFill>
                <a:latin typeface="Comic Sans MS" panose="030F0702030302020204" pitchFamily="66" charset="0"/>
              </a:rPr>
              <a:t>Barney: 	I think when I grow up I’d like to do a job that makes me smile a lot.</a:t>
            </a:r>
            <a:endParaRPr lang="en-GB" sz="2000" dirty="0">
              <a:solidFill>
                <a:schemeClr val="bg1"/>
              </a:solidFill>
              <a:latin typeface="Comic Sans MS" panose="030F0702030302020204" pitchFamily="66" charset="0"/>
            </a:endParaRPr>
          </a:p>
          <a:p>
            <a:pPr>
              <a:lnSpc>
                <a:spcPct val="150000"/>
              </a:lnSpc>
            </a:pPr>
            <a:r>
              <a:rPr lang="en-US" sz="2000" dirty="0">
                <a:solidFill>
                  <a:schemeClr val="bg1"/>
                </a:solidFill>
                <a:latin typeface="Comic Sans MS" panose="030F0702030302020204" pitchFamily="66" charset="0"/>
              </a:rPr>
              <a:t>Bella: 	Come on, I’ve made her a card to say thank you; let’s go and give it to her.</a:t>
            </a:r>
            <a:endParaRPr lang="en-GB"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9177676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ible clip art at vector clip art free clipartwiz - Clipart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04" y="260648"/>
            <a:ext cx="1820044" cy="1544055"/>
          </a:xfrm>
          <a:prstGeom prst="ellipse">
            <a:avLst/>
          </a:prstGeom>
          <a:ln w="19050" cap="rnd">
            <a:solidFill>
              <a:schemeClr val="bg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83768" y="620688"/>
            <a:ext cx="6192688" cy="523220"/>
          </a:xfrm>
          <a:prstGeom prst="rect">
            <a:avLst/>
          </a:prstGeom>
          <a:noFill/>
        </p:spPr>
        <p:txBody>
          <a:bodyPr wrap="square" rtlCol="0">
            <a:spAutoFit/>
          </a:bodyPr>
          <a:lstStyle/>
          <a:p>
            <a:pPr algn="ctr"/>
            <a:r>
              <a:rPr lang="en-GB" sz="2800" dirty="0" smtClean="0">
                <a:solidFill>
                  <a:schemeClr val="bg1"/>
                </a:solidFill>
                <a:latin typeface="Comic Sans MS" panose="030F0702030302020204" pitchFamily="66" charset="0"/>
              </a:rPr>
              <a:t>Drama:  Barney and Bella</a:t>
            </a:r>
            <a:endParaRPr lang="en-GB" sz="2800" dirty="0">
              <a:solidFill>
                <a:schemeClr val="bg1"/>
              </a:solidFill>
              <a:latin typeface="Comic Sans MS" panose="030F0702030302020204" pitchFamily="66" charset="0"/>
            </a:endParaRPr>
          </a:p>
        </p:txBody>
      </p:sp>
      <p:sp>
        <p:nvSpPr>
          <p:cNvPr id="7" name="Rectangle 6"/>
          <p:cNvSpPr/>
          <p:nvPr/>
        </p:nvSpPr>
        <p:spPr>
          <a:xfrm>
            <a:off x="611560" y="2060848"/>
            <a:ext cx="8424936" cy="3785652"/>
          </a:xfrm>
          <a:prstGeom prst="rect">
            <a:avLst/>
          </a:prstGeom>
        </p:spPr>
        <p:txBody>
          <a:bodyPr wrap="square">
            <a:spAutoFit/>
          </a:bodyPr>
          <a:lstStyle/>
          <a:p>
            <a:pPr>
              <a:lnSpc>
                <a:spcPct val="150000"/>
              </a:lnSpc>
            </a:pPr>
            <a:r>
              <a:rPr lang="en-US" sz="2000" dirty="0" smtClean="0">
                <a:solidFill>
                  <a:schemeClr val="bg1"/>
                </a:solidFill>
                <a:latin typeface="Comic Sans MS" panose="030F0702030302020204" pitchFamily="66" charset="0"/>
              </a:rPr>
              <a:t>Barney</a:t>
            </a:r>
            <a:r>
              <a:rPr lang="en-US" sz="2000" dirty="0">
                <a:solidFill>
                  <a:schemeClr val="bg1"/>
                </a:solidFill>
                <a:latin typeface="Comic Sans MS" panose="030F0702030302020204" pitchFamily="66" charset="0"/>
              </a:rPr>
              <a:t>: </a:t>
            </a:r>
            <a:r>
              <a:rPr lang="en-US" sz="2000" dirty="0" smtClean="0">
                <a:solidFill>
                  <a:schemeClr val="bg1"/>
                </a:solidFill>
                <a:latin typeface="Comic Sans MS" panose="030F0702030302020204" pitchFamily="66" charset="0"/>
              </a:rPr>
              <a:t>Yes</a:t>
            </a:r>
            <a:r>
              <a:rPr lang="en-US" sz="2000" dirty="0">
                <a:solidFill>
                  <a:schemeClr val="bg1"/>
                </a:solidFill>
                <a:latin typeface="Comic Sans MS" panose="030F0702030302020204" pitchFamily="66" charset="0"/>
              </a:rPr>
              <a:t>, and she’s hardly ever missed a day, even when she had that bad cough last year</a:t>
            </a:r>
            <a:r>
              <a:rPr lang="en-US" sz="2000" dirty="0" smtClean="0">
                <a:solidFill>
                  <a:schemeClr val="bg1"/>
                </a:solidFill>
                <a:latin typeface="Comic Sans MS" panose="030F0702030302020204" pitchFamily="66" charset="0"/>
              </a:rPr>
              <a:t>.</a:t>
            </a:r>
          </a:p>
          <a:p>
            <a:pPr>
              <a:lnSpc>
                <a:spcPct val="150000"/>
              </a:lnSpc>
            </a:pPr>
            <a:endParaRPr lang="en-GB" sz="2000" dirty="0">
              <a:solidFill>
                <a:schemeClr val="bg1"/>
              </a:solidFill>
              <a:latin typeface="Comic Sans MS" panose="030F0702030302020204" pitchFamily="66" charset="0"/>
            </a:endParaRPr>
          </a:p>
          <a:p>
            <a:pPr>
              <a:lnSpc>
                <a:spcPct val="150000"/>
              </a:lnSpc>
            </a:pPr>
            <a:r>
              <a:rPr lang="en-US" sz="2000" dirty="0">
                <a:solidFill>
                  <a:srgbClr val="FF0000"/>
                </a:solidFill>
                <a:latin typeface="Comic Sans MS" panose="030F0702030302020204" pitchFamily="66" charset="0"/>
              </a:rPr>
              <a:t>Bella: </a:t>
            </a:r>
            <a:r>
              <a:rPr lang="en-US" sz="2000" dirty="0">
                <a:solidFill>
                  <a:schemeClr val="bg1"/>
                </a:solidFill>
                <a:latin typeface="Comic Sans MS" panose="030F0702030302020204" pitchFamily="66" charset="0"/>
              </a:rPr>
              <a:t>	And I love it when she smiles and waves, even when it’s raining hard. Do you think all lollipop ladies smile a lot</a:t>
            </a:r>
            <a:r>
              <a:rPr lang="en-US" sz="2000" dirty="0" smtClean="0">
                <a:solidFill>
                  <a:schemeClr val="bg1"/>
                </a:solidFill>
                <a:latin typeface="Comic Sans MS" panose="030F0702030302020204" pitchFamily="66" charset="0"/>
              </a:rPr>
              <a:t>?</a:t>
            </a:r>
          </a:p>
          <a:p>
            <a:pPr>
              <a:lnSpc>
                <a:spcPct val="150000"/>
              </a:lnSpc>
            </a:pPr>
            <a:endParaRPr lang="en-GB" sz="2000" dirty="0">
              <a:solidFill>
                <a:schemeClr val="bg1"/>
              </a:solidFill>
              <a:latin typeface="Comic Sans MS" panose="030F0702030302020204" pitchFamily="66" charset="0"/>
            </a:endParaRPr>
          </a:p>
          <a:p>
            <a:pPr>
              <a:lnSpc>
                <a:spcPct val="150000"/>
              </a:lnSpc>
            </a:pPr>
            <a:r>
              <a:rPr lang="en-US" sz="2000" dirty="0">
                <a:solidFill>
                  <a:schemeClr val="bg1"/>
                </a:solidFill>
                <a:latin typeface="Comic Sans MS" panose="030F0702030302020204" pitchFamily="66" charset="0"/>
              </a:rPr>
              <a:t>Barney: </a:t>
            </a:r>
            <a:r>
              <a:rPr lang="en-US" sz="2000" dirty="0" smtClean="0">
                <a:solidFill>
                  <a:schemeClr val="bg1"/>
                </a:solidFill>
                <a:latin typeface="Comic Sans MS" panose="030F0702030302020204" pitchFamily="66" charset="0"/>
              </a:rPr>
              <a:t>I </a:t>
            </a:r>
            <a:r>
              <a:rPr lang="en-US" sz="2000" dirty="0">
                <a:solidFill>
                  <a:schemeClr val="bg1"/>
                </a:solidFill>
                <a:latin typeface="Comic Sans MS" panose="030F0702030302020204" pitchFamily="66" charset="0"/>
              </a:rPr>
              <a:t>suppose you could be a lollipop lady and get everyone safely across without smiling, but it’s much better to do it cheerfully</a:t>
            </a:r>
            <a:r>
              <a:rPr lang="en-US" sz="2000" dirty="0" smtClean="0">
                <a:solidFill>
                  <a:schemeClr val="bg1"/>
                </a:solidFill>
                <a:latin typeface="Comic Sans MS" panose="030F0702030302020204" pitchFamily="66" charset="0"/>
              </a:rPr>
              <a:t>.</a:t>
            </a:r>
            <a:endParaRPr lang="en-GB"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17554619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ible clip art at vector clip art free clipartwiz - Clipart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504" y="260648"/>
            <a:ext cx="1820044" cy="1544055"/>
          </a:xfrm>
          <a:prstGeom prst="ellipse">
            <a:avLst/>
          </a:prstGeom>
          <a:ln w="19050" cap="rnd">
            <a:solidFill>
              <a:schemeClr val="bg1"/>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483768" y="620688"/>
            <a:ext cx="6192688" cy="523220"/>
          </a:xfrm>
          <a:prstGeom prst="rect">
            <a:avLst/>
          </a:prstGeom>
          <a:noFill/>
        </p:spPr>
        <p:txBody>
          <a:bodyPr wrap="square" rtlCol="0">
            <a:spAutoFit/>
          </a:bodyPr>
          <a:lstStyle/>
          <a:p>
            <a:pPr algn="ctr"/>
            <a:r>
              <a:rPr lang="en-GB" sz="2800" dirty="0" smtClean="0">
                <a:solidFill>
                  <a:schemeClr val="bg1"/>
                </a:solidFill>
                <a:latin typeface="Comic Sans MS" panose="030F0702030302020204" pitchFamily="66" charset="0"/>
              </a:rPr>
              <a:t>Drama:  Barney and Bella</a:t>
            </a:r>
            <a:endParaRPr lang="en-GB" sz="2800" dirty="0">
              <a:solidFill>
                <a:schemeClr val="bg1"/>
              </a:solidFill>
              <a:latin typeface="Comic Sans MS" panose="030F0702030302020204" pitchFamily="66" charset="0"/>
            </a:endParaRPr>
          </a:p>
        </p:txBody>
      </p:sp>
      <p:sp>
        <p:nvSpPr>
          <p:cNvPr id="7" name="Rectangle 6"/>
          <p:cNvSpPr/>
          <p:nvPr/>
        </p:nvSpPr>
        <p:spPr>
          <a:xfrm>
            <a:off x="611560" y="2060848"/>
            <a:ext cx="8424936" cy="3785652"/>
          </a:xfrm>
          <a:prstGeom prst="rect">
            <a:avLst/>
          </a:prstGeom>
        </p:spPr>
        <p:txBody>
          <a:bodyPr wrap="square">
            <a:spAutoFit/>
          </a:bodyPr>
          <a:lstStyle/>
          <a:p>
            <a:pPr>
              <a:lnSpc>
                <a:spcPct val="150000"/>
              </a:lnSpc>
            </a:pPr>
            <a:r>
              <a:rPr lang="en-US" sz="2000" dirty="0" smtClean="0">
                <a:solidFill>
                  <a:srgbClr val="FF0000"/>
                </a:solidFill>
                <a:latin typeface="Comic Sans MS" panose="030F0702030302020204" pitchFamily="66" charset="0"/>
              </a:rPr>
              <a:t>Bella</a:t>
            </a:r>
            <a:r>
              <a:rPr lang="en-US" sz="2000" dirty="0">
                <a:solidFill>
                  <a:srgbClr val="FF0000"/>
                </a:solidFill>
                <a:latin typeface="Comic Sans MS" panose="030F0702030302020204" pitchFamily="66" charset="0"/>
              </a:rPr>
              <a:t>: </a:t>
            </a:r>
            <a:r>
              <a:rPr lang="en-US" sz="2000" dirty="0">
                <a:solidFill>
                  <a:schemeClr val="bg1"/>
                </a:solidFill>
                <a:latin typeface="Comic Sans MS" panose="030F0702030302020204" pitchFamily="66" charset="0"/>
              </a:rPr>
              <a:t>	</a:t>
            </a:r>
            <a:r>
              <a:rPr lang="en-US" sz="2000" dirty="0" smtClean="0">
                <a:solidFill>
                  <a:schemeClr val="bg1"/>
                </a:solidFill>
                <a:latin typeface="Comic Sans MS" panose="030F0702030302020204" pitchFamily="66" charset="0"/>
              </a:rPr>
              <a:t>Let’s </a:t>
            </a:r>
            <a:r>
              <a:rPr lang="en-US" sz="2000" dirty="0">
                <a:solidFill>
                  <a:schemeClr val="bg1"/>
                </a:solidFill>
                <a:latin typeface="Comic Sans MS" panose="030F0702030302020204" pitchFamily="66" charset="0"/>
              </a:rPr>
              <a:t>hope the next person to do the job is as nice as </a:t>
            </a:r>
            <a:r>
              <a:rPr lang="en-US" sz="2000" dirty="0" err="1">
                <a:solidFill>
                  <a:schemeClr val="bg1"/>
                </a:solidFill>
                <a:latin typeface="Comic Sans MS" panose="030F0702030302020204" pitchFamily="66" charset="0"/>
              </a:rPr>
              <a:t>Mrs</a:t>
            </a:r>
            <a:r>
              <a:rPr lang="en-US" sz="2000" dirty="0">
                <a:solidFill>
                  <a:schemeClr val="bg1"/>
                </a:solidFill>
                <a:latin typeface="Comic Sans MS" panose="030F0702030302020204" pitchFamily="66" charset="0"/>
              </a:rPr>
              <a:t> Bell</a:t>
            </a:r>
            <a:r>
              <a:rPr lang="en-US" sz="2000" dirty="0" smtClean="0">
                <a:solidFill>
                  <a:schemeClr val="bg1"/>
                </a:solidFill>
                <a:latin typeface="Comic Sans MS" panose="030F0702030302020204" pitchFamily="66" charset="0"/>
              </a:rPr>
              <a:t>.</a:t>
            </a:r>
          </a:p>
          <a:p>
            <a:pPr>
              <a:lnSpc>
                <a:spcPct val="150000"/>
              </a:lnSpc>
            </a:pPr>
            <a:endParaRPr lang="en-GB" sz="2000" dirty="0">
              <a:solidFill>
                <a:schemeClr val="bg1"/>
              </a:solidFill>
              <a:latin typeface="Comic Sans MS" panose="030F0702030302020204" pitchFamily="66" charset="0"/>
            </a:endParaRPr>
          </a:p>
          <a:p>
            <a:pPr>
              <a:lnSpc>
                <a:spcPct val="150000"/>
              </a:lnSpc>
            </a:pPr>
            <a:r>
              <a:rPr lang="en-US" sz="2000" dirty="0">
                <a:solidFill>
                  <a:schemeClr val="bg1"/>
                </a:solidFill>
                <a:latin typeface="Comic Sans MS" panose="030F0702030302020204" pitchFamily="66" charset="0"/>
              </a:rPr>
              <a:t>Barney: </a:t>
            </a:r>
            <a:r>
              <a:rPr lang="en-US" sz="2000" dirty="0" smtClean="0">
                <a:solidFill>
                  <a:schemeClr val="bg1"/>
                </a:solidFill>
                <a:latin typeface="Comic Sans MS" panose="030F0702030302020204" pitchFamily="66" charset="0"/>
              </a:rPr>
              <a:t>I </a:t>
            </a:r>
            <a:r>
              <a:rPr lang="en-US" sz="2000" dirty="0">
                <a:solidFill>
                  <a:schemeClr val="bg1"/>
                </a:solidFill>
                <a:latin typeface="Comic Sans MS" panose="030F0702030302020204" pitchFamily="66" charset="0"/>
              </a:rPr>
              <a:t>think when I grow up I’d like to do a job that makes me smile a lot</a:t>
            </a:r>
            <a:r>
              <a:rPr lang="en-US" sz="2000" dirty="0" smtClean="0">
                <a:solidFill>
                  <a:schemeClr val="bg1"/>
                </a:solidFill>
                <a:latin typeface="Comic Sans MS" panose="030F0702030302020204" pitchFamily="66" charset="0"/>
              </a:rPr>
              <a:t>.</a:t>
            </a:r>
          </a:p>
          <a:p>
            <a:pPr>
              <a:lnSpc>
                <a:spcPct val="150000"/>
              </a:lnSpc>
            </a:pPr>
            <a:endParaRPr lang="en-GB" sz="2000" dirty="0">
              <a:solidFill>
                <a:schemeClr val="bg1"/>
              </a:solidFill>
              <a:latin typeface="Comic Sans MS" panose="030F0702030302020204" pitchFamily="66" charset="0"/>
            </a:endParaRPr>
          </a:p>
          <a:p>
            <a:pPr>
              <a:lnSpc>
                <a:spcPct val="150000"/>
              </a:lnSpc>
            </a:pPr>
            <a:r>
              <a:rPr lang="en-US" sz="2000" dirty="0">
                <a:solidFill>
                  <a:srgbClr val="FF0000"/>
                </a:solidFill>
                <a:latin typeface="Comic Sans MS" panose="030F0702030302020204" pitchFamily="66" charset="0"/>
              </a:rPr>
              <a:t>Bella: </a:t>
            </a:r>
            <a:r>
              <a:rPr lang="en-US" sz="2000" dirty="0">
                <a:solidFill>
                  <a:schemeClr val="bg1"/>
                </a:solidFill>
                <a:latin typeface="Comic Sans MS" panose="030F0702030302020204" pitchFamily="66" charset="0"/>
              </a:rPr>
              <a:t>	Come on, I’ve made her a card to say thank you; let’s go and give it to her.</a:t>
            </a:r>
            <a:endParaRPr lang="en-GB" sz="20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3075002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flection Clipart - Reflection Clipart Free , Transparent Cartoon, Free  Cliparts &amp; Silhouettes - NetClipart"/>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27"/>
          <a:stretch/>
        </p:blipFill>
        <p:spPr bwMode="auto">
          <a:xfrm>
            <a:off x="323529" y="195046"/>
            <a:ext cx="1296144" cy="1078310"/>
          </a:xfrm>
          <a:prstGeom prst="ellipse">
            <a:avLst/>
          </a:prstGeom>
          <a:ln w="38100" cap="rnd">
            <a:solidFill>
              <a:srgbClr val="333333"/>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p:cNvSpPr/>
          <p:nvPr/>
        </p:nvSpPr>
        <p:spPr>
          <a:xfrm>
            <a:off x="2915816" y="617151"/>
            <a:ext cx="5353496" cy="400110"/>
          </a:xfrm>
          <a:prstGeom prst="rect">
            <a:avLst/>
          </a:prstGeom>
        </p:spPr>
        <p:txBody>
          <a:bodyPr wrap="square">
            <a:spAutoFit/>
          </a:bodyPr>
          <a:lstStyle/>
          <a:p>
            <a:pPr lvl="0" algn="ctr"/>
            <a:r>
              <a:rPr lang="en-GB" sz="2000" dirty="0">
                <a:solidFill>
                  <a:srgbClr val="7030A0"/>
                </a:solidFill>
                <a:latin typeface="Comic Sans MS" panose="030F0702030302020204" pitchFamily="66" charset="0"/>
              </a:rPr>
              <a:t>Take a moment to reflect and think.</a:t>
            </a:r>
          </a:p>
        </p:txBody>
      </p:sp>
      <p:sp>
        <p:nvSpPr>
          <p:cNvPr id="5" name="TextBox 4"/>
          <p:cNvSpPr txBox="1"/>
          <p:nvPr/>
        </p:nvSpPr>
        <p:spPr>
          <a:xfrm>
            <a:off x="421178" y="2548657"/>
            <a:ext cx="8280920" cy="461858"/>
          </a:xfrm>
          <a:prstGeom prst="rect">
            <a:avLst/>
          </a:prstGeom>
          <a:noFill/>
        </p:spPr>
        <p:txBody>
          <a:bodyPr wrap="square" rtlCol="0">
            <a:spAutoFit/>
          </a:bodyPr>
          <a:lstStyle/>
          <a:p>
            <a:pPr>
              <a:lnSpc>
                <a:spcPct val="150000"/>
              </a:lnSpc>
            </a:pPr>
            <a:endParaRPr lang="en-GB" dirty="0">
              <a:solidFill>
                <a:schemeClr val="bg1"/>
              </a:solidFill>
              <a:latin typeface="Comic Sans MS" panose="030F0702030302020204" pitchFamily="66" charset="0"/>
            </a:endParaRPr>
          </a:p>
        </p:txBody>
      </p:sp>
      <p:sp>
        <p:nvSpPr>
          <p:cNvPr id="6" name="TextBox 5"/>
          <p:cNvSpPr txBox="1"/>
          <p:nvPr/>
        </p:nvSpPr>
        <p:spPr>
          <a:xfrm>
            <a:off x="516369" y="1700808"/>
            <a:ext cx="8090538" cy="5170646"/>
          </a:xfrm>
          <a:prstGeom prst="rect">
            <a:avLst/>
          </a:prstGeom>
          <a:noFill/>
        </p:spPr>
        <p:txBody>
          <a:bodyPr wrap="square" rtlCol="0">
            <a:spAutoFit/>
          </a:bodyPr>
          <a:lstStyle/>
          <a:p>
            <a:pPr>
              <a:lnSpc>
                <a:spcPct val="150000"/>
              </a:lnSpc>
            </a:pPr>
            <a:r>
              <a:rPr lang="en-GB" sz="1600" dirty="0" smtClean="0">
                <a:solidFill>
                  <a:schemeClr val="bg1"/>
                </a:solidFill>
                <a:latin typeface="Comic Sans MS" panose="030F0702030302020204" pitchFamily="66" charset="0"/>
              </a:rPr>
              <a:t>Jesus taught his followers to live a life of service to others, rather than, each one living for himself or herself.</a:t>
            </a:r>
          </a:p>
          <a:p>
            <a:pPr>
              <a:lnSpc>
                <a:spcPct val="150000"/>
              </a:lnSpc>
            </a:pPr>
            <a:endParaRPr lang="en-GB" sz="1600" dirty="0">
              <a:solidFill>
                <a:schemeClr val="bg1"/>
              </a:solidFill>
              <a:latin typeface="Comic Sans MS" panose="030F0702030302020204" pitchFamily="66" charset="0"/>
            </a:endParaRPr>
          </a:p>
          <a:p>
            <a:pPr>
              <a:lnSpc>
                <a:spcPct val="150000"/>
              </a:lnSpc>
            </a:pPr>
            <a:r>
              <a:rPr lang="en-GB" sz="1600" dirty="0" smtClean="0">
                <a:solidFill>
                  <a:schemeClr val="bg1"/>
                </a:solidFill>
                <a:latin typeface="Comic Sans MS" panose="030F0702030302020204" pitchFamily="66" charset="0"/>
              </a:rPr>
              <a:t>His followers Simon and Andrew found that it wasn’t always easy. They left their jobs as fishermen, they left their families and they left the place where they had lived their while lives, all to follow Jesus.</a:t>
            </a:r>
          </a:p>
          <a:p>
            <a:pPr>
              <a:lnSpc>
                <a:spcPct val="150000"/>
              </a:lnSpc>
            </a:pPr>
            <a:r>
              <a:rPr lang="en-GB" sz="1600" dirty="0" smtClean="0">
                <a:solidFill>
                  <a:schemeClr val="bg1"/>
                </a:solidFill>
                <a:latin typeface="Comic Sans MS" panose="030F0702030302020204" pitchFamily="66" charset="0"/>
              </a:rPr>
              <a:t>Jesus doesn’t expect everyone to leave their homes and families behind to follow him but he does ask his followers to live lives of service to others.</a:t>
            </a:r>
          </a:p>
          <a:p>
            <a:pPr>
              <a:lnSpc>
                <a:spcPct val="150000"/>
              </a:lnSpc>
            </a:pPr>
            <a:endParaRPr lang="en-GB" sz="1600" dirty="0">
              <a:solidFill>
                <a:schemeClr val="bg1"/>
              </a:solidFill>
              <a:latin typeface="Comic Sans MS" panose="030F0702030302020204" pitchFamily="66" charset="0"/>
            </a:endParaRPr>
          </a:p>
          <a:p>
            <a:pPr>
              <a:lnSpc>
                <a:spcPct val="150000"/>
              </a:lnSpc>
            </a:pPr>
            <a:r>
              <a:rPr lang="en-GB" sz="1600" dirty="0" smtClean="0">
                <a:solidFill>
                  <a:schemeClr val="bg1"/>
                </a:solidFill>
                <a:latin typeface="Comic Sans MS" panose="030F0702030302020204" pitchFamily="66" charset="0"/>
              </a:rPr>
              <a:t>What would you like to do when you get older?</a:t>
            </a:r>
          </a:p>
          <a:p>
            <a:pPr>
              <a:lnSpc>
                <a:spcPct val="150000"/>
              </a:lnSpc>
            </a:pPr>
            <a:endParaRPr lang="en-GB" sz="1600" dirty="0" smtClean="0">
              <a:solidFill>
                <a:schemeClr val="bg1"/>
              </a:solidFill>
              <a:latin typeface="Comic Sans MS" panose="030F0702030302020204" pitchFamily="66" charset="0"/>
            </a:endParaRPr>
          </a:p>
          <a:p>
            <a:pPr>
              <a:lnSpc>
                <a:spcPct val="150000"/>
              </a:lnSpc>
            </a:pPr>
            <a:r>
              <a:rPr lang="en-GB" sz="1600" dirty="0" smtClean="0">
                <a:solidFill>
                  <a:schemeClr val="bg1"/>
                </a:solidFill>
                <a:latin typeface="Comic Sans MS" panose="030F0702030302020204" pitchFamily="66" charset="0"/>
              </a:rPr>
              <a:t>Let’s have a quiet moment to think about it.</a:t>
            </a:r>
          </a:p>
          <a:p>
            <a:pPr>
              <a:lnSpc>
                <a:spcPct val="150000"/>
              </a:lnSpc>
            </a:pPr>
            <a:endParaRPr lang="en-GB" sz="1600" dirty="0" smtClean="0">
              <a:solidFill>
                <a:schemeClr val="bg1"/>
              </a:solidFill>
              <a:latin typeface="Comic Sans MS" panose="030F0702030302020204" pitchFamily="66" charset="0"/>
            </a:endParaRPr>
          </a:p>
          <a:p>
            <a:endParaRPr lang="en-GB" dirty="0"/>
          </a:p>
        </p:txBody>
      </p:sp>
    </p:spTree>
    <p:extLst>
      <p:ext uri="{BB962C8B-B14F-4D97-AF65-F5344CB8AC3E}">
        <p14:creationId xmlns:p14="http://schemas.microsoft.com/office/powerpoint/2010/main" val="32568572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4" descr="8czngXAMi[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95536" y="224072"/>
            <a:ext cx="1188114" cy="9208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3" name="Picture 64" descr="8czngXAMi[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7763380" y="5666898"/>
            <a:ext cx="1259632" cy="9763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5" name="Rectangle 4"/>
          <p:cNvSpPr/>
          <p:nvPr/>
        </p:nvSpPr>
        <p:spPr>
          <a:xfrm>
            <a:off x="2543981" y="173831"/>
            <a:ext cx="4776115" cy="585097"/>
          </a:xfrm>
          <a:prstGeom prst="rect">
            <a:avLst/>
          </a:prstGeom>
        </p:spPr>
        <p:txBody>
          <a:bodyPr wrap="square">
            <a:spAutoFit/>
          </a:bodyPr>
          <a:lstStyle/>
          <a:p>
            <a:pPr>
              <a:lnSpc>
                <a:spcPct val="150000"/>
              </a:lnSpc>
            </a:pPr>
            <a:r>
              <a:rPr lang="en-US" sz="2400" b="1" u="sng" dirty="0">
                <a:solidFill>
                  <a:srgbClr val="7030A0"/>
                </a:solidFill>
                <a:latin typeface="Comic Sans MS" panose="030F0702030302020204" pitchFamily="66" charset="0"/>
              </a:rPr>
              <a:t>Service with a smile prayer</a:t>
            </a:r>
            <a:endParaRPr lang="en-GB" sz="2400" dirty="0">
              <a:solidFill>
                <a:srgbClr val="7030A0"/>
              </a:solidFill>
              <a:latin typeface="Comic Sans MS" panose="030F0702030302020204" pitchFamily="66" charset="0"/>
            </a:endParaRPr>
          </a:p>
        </p:txBody>
      </p:sp>
      <p:sp>
        <p:nvSpPr>
          <p:cNvPr id="7" name="TextBox 6"/>
          <p:cNvSpPr txBox="1"/>
          <p:nvPr/>
        </p:nvSpPr>
        <p:spPr>
          <a:xfrm>
            <a:off x="521795" y="5916241"/>
            <a:ext cx="7128792" cy="738664"/>
          </a:xfrm>
          <a:prstGeom prst="rect">
            <a:avLst/>
          </a:prstGeom>
          <a:noFill/>
        </p:spPr>
        <p:txBody>
          <a:bodyPr wrap="square" rtlCol="0">
            <a:spAutoFit/>
          </a:bodyPr>
          <a:lstStyle/>
          <a:p>
            <a:pPr algn="ctr">
              <a:lnSpc>
                <a:spcPct val="150000"/>
              </a:lnSpc>
            </a:pPr>
            <a:r>
              <a:rPr lang="en-GB" sz="1400" dirty="0" smtClean="0">
                <a:solidFill>
                  <a:schemeClr val="bg1"/>
                </a:solidFill>
                <a:latin typeface="Comic Sans MS" panose="030F0702030302020204" pitchFamily="66" charset="0"/>
              </a:rPr>
              <a:t>I’ll now lead a prayer, listen and if you wish to make the prayer your own join in with the Amen at the end.</a:t>
            </a:r>
            <a:endParaRPr lang="en-GB" sz="1400" dirty="0">
              <a:solidFill>
                <a:schemeClr val="bg1"/>
              </a:solidFill>
              <a:latin typeface="Comic Sans MS" panose="030F0702030302020204" pitchFamily="66" charset="0"/>
            </a:endParaRPr>
          </a:p>
        </p:txBody>
      </p:sp>
      <p:sp>
        <p:nvSpPr>
          <p:cNvPr id="6" name="Rectangle 5"/>
          <p:cNvSpPr/>
          <p:nvPr/>
        </p:nvSpPr>
        <p:spPr>
          <a:xfrm>
            <a:off x="1203436" y="1628800"/>
            <a:ext cx="6899449" cy="3416320"/>
          </a:xfrm>
          <a:prstGeom prst="rect">
            <a:avLst/>
          </a:prstGeom>
        </p:spPr>
        <p:txBody>
          <a:bodyPr wrap="square">
            <a:spAutoFit/>
          </a:bodyPr>
          <a:lstStyle/>
          <a:p>
            <a:pPr>
              <a:lnSpc>
                <a:spcPct val="150000"/>
              </a:lnSpc>
            </a:pPr>
            <a:r>
              <a:rPr lang="en-US" sz="2400" dirty="0" smtClean="0">
                <a:solidFill>
                  <a:schemeClr val="bg1"/>
                </a:solidFill>
                <a:latin typeface="Comic Sans MS" panose="030F0702030302020204" pitchFamily="66" charset="0"/>
              </a:rPr>
              <a:t>Dear </a:t>
            </a:r>
            <a:r>
              <a:rPr lang="en-US" sz="2400" dirty="0">
                <a:solidFill>
                  <a:schemeClr val="bg1"/>
                </a:solidFill>
                <a:latin typeface="Comic Sans MS" panose="030F0702030302020204" pitchFamily="66" charset="0"/>
              </a:rPr>
              <a:t>Father</a:t>
            </a:r>
            <a:endParaRPr lang="en-GB" sz="2400" dirty="0">
              <a:solidFill>
                <a:schemeClr val="bg1"/>
              </a:solidFill>
              <a:latin typeface="Comic Sans MS" panose="030F0702030302020204" pitchFamily="66" charset="0"/>
            </a:endParaRPr>
          </a:p>
          <a:p>
            <a:pPr>
              <a:lnSpc>
                <a:spcPct val="150000"/>
              </a:lnSpc>
            </a:pPr>
            <a:r>
              <a:rPr lang="en-US" sz="2400" dirty="0">
                <a:solidFill>
                  <a:schemeClr val="bg1"/>
                </a:solidFill>
                <a:latin typeface="Comic Sans MS" panose="030F0702030302020204" pitchFamily="66" charset="0"/>
              </a:rPr>
              <a:t>Help us to serve with a smile,</a:t>
            </a:r>
            <a:endParaRPr lang="en-GB" sz="2400" dirty="0">
              <a:solidFill>
                <a:schemeClr val="bg1"/>
              </a:solidFill>
              <a:latin typeface="Comic Sans MS" panose="030F0702030302020204" pitchFamily="66" charset="0"/>
            </a:endParaRPr>
          </a:p>
          <a:p>
            <a:pPr>
              <a:lnSpc>
                <a:spcPct val="150000"/>
              </a:lnSpc>
            </a:pPr>
            <a:r>
              <a:rPr lang="en-US" sz="2400" dirty="0">
                <a:solidFill>
                  <a:schemeClr val="bg1"/>
                </a:solidFill>
                <a:latin typeface="Comic Sans MS" panose="030F0702030302020204" pitchFamily="66" charset="0"/>
              </a:rPr>
              <a:t>to take pleasure in helping others,</a:t>
            </a:r>
            <a:endParaRPr lang="en-GB" sz="2400" dirty="0">
              <a:solidFill>
                <a:schemeClr val="bg1"/>
              </a:solidFill>
              <a:latin typeface="Comic Sans MS" panose="030F0702030302020204" pitchFamily="66" charset="0"/>
            </a:endParaRPr>
          </a:p>
          <a:p>
            <a:pPr>
              <a:lnSpc>
                <a:spcPct val="150000"/>
              </a:lnSpc>
            </a:pPr>
            <a:r>
              <a:rPr lang="en-US" sz="2400" dirty="0">
                <a:solidFill>
                  <a:schemeClr val="bg1"/>
                </a:solidFill>
                <a:latin typeface="Comic Sans MS" panose="030F0702030302020204" pitchFamily="66" charset="0"/>
              </a:rPr>
              <a:t>knowing that we are doing our best</a:t>
            </a:r>
            <a:endParaRPr lang="en-GB" sz="2400" dirty="0">
              <a:solidFill>
                <a:schemeClr val="bg1"/>
              </a:solidFill>
              <a:latin typeface="Comic Sans MS" panose="030F0702030302020204" pitchFamily="66" charset="0"/>
            </a:endParaRPr>
          </a:p>
          <a:p>
            <a:pPr>
              <a:lnSpc>
                <a:spcPct val="150000"/>
              </a:lnSpc>
            </a:pPr>
            <a:r>
              <a:rPr lang="en-US" sz="2400" dirty="0">
                <a:solidFill>
                  <a:schemeClr val="bg1"/>
                </a:solidFill>
                <a:latin typeface="Comic Sans MS" panose="030F0702030302020204" pitchFamily="66" charset="0"/>
              </a:rPr>
              <a:t>to follow your example. </a:t>
            </a:r>
            <a:endParaRPr lang="en-US" sz="2400" dirty="0" smtClean="0">
              <a:solidFill>
                <a:schemeClr val="bg1"/>
              </a:solidFill>
              <a:latin typeface="Comic Sans MS" panose="030F0702030302020204" pitchFamily="66" charset="0"/>
            </a:endParaRPr>
          </a:p>
          <a:p>
            <a:pPr>
              <a:lnSpc>
                <a:spcPct val="150000"/>
              </a:lnSpc>
            </a:pPr>
            <a:r>
              <a:rPr lang="en-US" sz="2400" dirty="0" smtClean="0">
                <a:solidFill>
                  <a:schemeClr val="bg1"/>
                </a:solidFill>
                <a:latin typeface="Comic Sans MS" panose="030F0702030302020204" pitchFamily="66" charset="0"/>
              </a:rPr>
              <a:t>Amen</a:t>
            </a:r>
            <a:endParaRPr lang="en-GB" sz="24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227897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197</TotalTime>
  <Words>765</Words>
  <Application>Microsoft Office PowerPoint</Application>
  <PresentationFormat>On-screen Show (4:3)</PresentationFormat>
  <Paragraphs>117</Paragraphs>
  <Slides>13</Slides>
  <Notes>0</Notes>
  <HiddenSlides>0</HiddenSlides>
  <MMClips>2</MMClips>
  <ScaleCrop>false</ScaleCrop>
  <HeadingPairs>
    <vt:vector size="4" baseType="variant">
      <vt:variant>
        <vt:lpstr>Theme</vt:lpstr>
      </vt:variant>
      <vt:variant>
        <vt:i4>3</vt:i4>
      </vt:variant>
      <vt:variant>
        <vt:lpstr>Slide Titles</vt:lpstr>
      </vt:variant>
      <vt:variant>
        <vt:i4>13</vt:i4>
      </vt:variant>
    </vt:vector>
  </HeadingPairs>
  <TitlesOfParts>
    <vt:vector size="16"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dc:creator>
  <cp:lastModifiedBy>Helen</cp:lastModifiedBy>
  <cp:revision>27</cp:revision>
  <dcterms:created xsi:type="dcterms:W3CDTF">2021-04-03T17:54:40Z</dcterms:created>
  <dcterms:modified xsi:type="dcterms:W3CDTF">2021-05-22T14:54:28Z</dcterms:modified>
</cp:coreProperties>
</file>