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1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69" r:id="rId13"/>
    <p:sldId id="273" r:id="rId14"/>
    <p:sldId id="272" r:id="rId15"/>
    <p:sldId id="260" r:id="rId16"/>
    <p:sldId id="258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FF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9" autoAdjust="0"/>
    <p:restoredTop sz="94660"/>
  </p:normalViewPr>
  <p:slideViewPr>
    <p:cSldViewPr>
      <p:cViewPr varScale="1">
        <p:scale>
          <a:sx n="107" d="100"/>
          <a:sy n="107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21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2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6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5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1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56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3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22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5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3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66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39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58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6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9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7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5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54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46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83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23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18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4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0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08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0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66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9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543D-52ED-4DB2-974D-D9E201976D5D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14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79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0726"/>
            <a:ext cx="4536504" cy="641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1580362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Using Our Talents To Serve</a:t>
            </a:r>
            <a:endParaRPr lang="en-GB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08 Clarinet Concerto Adag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9608" y="33265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0153" y="558924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Music: Clarinet Concerto </a:t>
            </a:r>
            <a:r>
              <a:rPr lang="en-GB" sz="1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Adaglo</a:t>
            </a:r>
            <a:endParaRPr lang="en-GB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Composer: Mozart</a:t>
            </a:r>
            <a:endParaRPr lang="en-GB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printable images musical notes | Universal PLS4.60 60W laser w/Rotary | Song  notes, Music notes, Music note symb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1008112" cy="100811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5486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Reflecting</a:t>
            </a:r>
            <a:endParaRPr lang="en-GB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844824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Think about what you are good at or something you enjoy doing. 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It could be a practical skill (sport, music</a:t>
            </a:r>
            <a:r>
              <a:rPr lang="en-GB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GB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maths </a:t>
            </a:r>
            <a:r>
              <a:rPr lang="en-GB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etc</a:t>
            </a: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) or a value you think is important such as being trustworthy, generous, or friendly. 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How could you serve others by using one of them? 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Maybe you could develop a hidden talent that no one knows about!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would you write on a card hand to add to the talent tree?</a:t>
            </a: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Time and Talents Survey | First United Methodist Chur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0605" r="10374" b="8225"/>
          <a:stretch/>
        </p:blipFill>
        <p:spPr bwMode="auto">
          <a:xfrm>
            <a:off x="7308304" y="195045"/>
            <a:ext cx="1578090" cy="16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flection Clipart - Reflection Clipart Free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/>
          <a:stretch/>
        </p:blipFill>
        <p:spPr bwMode="auto">
          <a:xfrm>
            <a:off x="323528" y="195045"/>
            <a:ext cx="1779257" cy="148023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6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340768"/>
            <a:ext cx="66967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Can you spot a good server?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Some of the best servers are people who quietly help others without any fuss, so you will need to be a good detective!</a:t>
            </a:r>
            <a:endParaRPr lang="en-GB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Reading and Reflecting on Texts Pics and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2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4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24072"/>
            <a:ext cx="1332130" cy="103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Picture 64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0619" y="5013176"/>
            <a:ext cx="1846669" cy="14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3795" y="1329861"/>
            <a:ext cx="8712968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Father </a:t>
            </a: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God</a:t>
            </a:r>
            <a:endParaRPr lang="en-GB" sz="1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Thank you for the many different skills, gifts and qualities you have given us,</a:t>
            </a:r>
            <a:endParaRPr lang="en-GB" sz="1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Help us to serve others with willing hands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(lift hands in front of you)</a:t>
            </a:r>
            <a:r>
              <a:rPr lang="en-US" sz="1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with generous hearts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(put hand on heart)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and with kind words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(move hand away from mouth)</a:t>
            </a:r>
            <a:r>
              <a:rPr lang="en-US" sz="1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Use our eyes and ears to notice how others serve us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(point to eyes and ears)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and remind us to show our gratitude and thanks</a:t>
            </a:r>
            <a:endParaRPr lang="en-GB" sz="1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to our teachers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(point towards a teacher)</a:t>
            </a:r>
            <a:r>
              <a:rPr lang="en-US" sz="1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helpers in school</a:t>
            </a:r>
            <a:r>
              <a:rPr lang="en-US" sz="17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(point towards the playground),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our parents</a:t>
            </a:r>
            <a:r>
              <a:rPr lang="en-US" sz="17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(point towards the school gates)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and our friends </a:t>
            </a:r>
            <a:r>
              <a:rPr lang="en-US" sz="1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sz="1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sweeping gesture).</a:t>
            </a:r>
            <a:endParaRPr lang="en-GB" sz="1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serving others in love, may we also serve you.</a:t>
            </a:r>
            <a:endParaRPr lang="en-GB" sz="1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Amen</a:t>
            </a:r>
            <a:endParaRPr lang="en-GB" sz="1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17838" y="278655"/>
            <a:ext cx="3570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Serving others prayer</a:t>
            </a:r>
            <a:endParaRPr lang="en-GB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et's sing along! - Intelligent 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2564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926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42815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80246"/>
            <a:ext cx="424847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Sent </a:t>
            </a:r>
            <a:r>
              <a:rPr lang="en-US" sz="2200" b="1" dirty="0">
                <a:latin typeface="Comic Sans MS" panose="030F0702030302020204" pitchFamily="66" charset="0"/>
              </a:rPr>
              <a:t>by the Lord am I;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My hands are ready now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To make the earth a place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In which the kingdom comes.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Sent by the Lord am I;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My hands are ready now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To make the earth a place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In which the kingdom comes.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5380" y="1916832"/>
            <a:ext cx="36950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The angels cannot change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A world of hurt and pain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Into a world of love,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Of justice and of peace.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The task is mine to do,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To set it really free.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O help me to obey;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Help me to do your will. </a:t>
            </a:r>
            <a:endParaRPr lang="en-GB" sz="2200" b="1" dirty="0" smtClean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110" y="251033"/>
            <a:ext cx="86683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  <a:latin typeface="Comic Sans MS" panose="030F0702030302020204" pitchFamily="66" charset="0"/>
              </a:rPr>
              <a:t>Service: Sent By The Lord I Am </a:t>
            </a: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1200" i="1" dirty="0">
                <a:solidFill>
                  <a:prstClr val="black"/>
                </a:solidFill>
                <a:latin typeface="Comic Sans MS" panose="030F0702030302020204" pitchFamily="66" charset="0"/>
              </a:rPr>
              <a:t>Translation © George Maldonado</a:t>
            </a:r>
            <a:endParaRPr lang="en-GB" sz="1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0307" y="6281419"/>
            <a:ext cx="2286000" cy="4618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(Repeat 3 times)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ervice Sent By the L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79928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Signs of service</a:t>
            </a:r>
          </a:p>
          <a:p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GB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During the week look out for some acts of service.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When you notice someone performing an act of service this week ask them to put a marble in the jar.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 will them share some of these acts of service in our celebration assembly on Friday.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How many acts of service will you perform and spot?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Time and Talents Survey | First United Methodist Chur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0605" r="10374" b="8225"/>
          <a:stretch/>
        </p:blipFill>
        <p:spPr bwMode="auto">
          <a:xfrm>
            <a:off x="7308304" y="195045"/>
            <a:ext cx="1578090" cy="16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55"/>
          <p:cNvSpPr>
            <a:spLocks noChangeArrowheads="1"/>
          </p:cNvSpPr>
          <p:nvPr/>
        </p:nvSpPr>
        <p:spPr bwMode="auto">
          <a:xfrm>
            <a:off x="244639" y="367332"/>
            <a:ext cx="8769517" cy="5971291"/>
          </a:xfrm>
          <a:prstGeom prst="rect">
            <a:avLst/>
          </a:prstGeom>
          <a:solidFill>
            <a:srgbClr val="4169E1"/>
          </a:solidFill>
          <a:ln w="76200" algn="in">
            <a:solidFill>
              <a:srgbClr val="000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224" name="Picture 56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03" y="3079287"/>
            <a:ext cx="729248" cy="5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7178" name="Group 57"/>
          <p:cNvGrpSpPr>
            <a:grpSpLocks/>
          </p:cNvGrpSpPr>
          <p:nvPr/>
        </p:nvGrpSpPr>
        <p:grpSpPr bwMode="auto">
          <a:xfrm>
            <a:off x="413321" y="509103"/>
            <a:ext cx="1197206" cy="1331554"/>
            <a:chOff x="117554189" y="106621729"/>
            <a:chExt cx="1492624" cy="1598781"/>
          </a:xfrm>
        </p:grpSpPr>
        <p:sp>
          <p:nvSpPr>
            <p:cNvPr id="7198" name="Oval 58"/>
            <p:cNvSpPr>
              <a:spLocks noChangeArrowheads="1"/>
            </p:cNvSpPr>
            <p:nvPr/>
          </p:nvSpPr>
          <p:spPr bwMode="auto">
            <a:xfrm>
              <a:off x="117554189" y="106621729"/>
              <a:ext cx="1492624" cy="15867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7227" name="Picture 59" descr="logo 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" b="-20097"/>
            <a:stretch>
              <a:fillRect/>
            </a:stretch>
          </p:blipFill>
          <p:spPr bwMode="auto">
            <a:xfrm>
              <a:off x="117616274" y="106623895"/>
              <a:ext cx="1387515" cy="159661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7179" name="Group 60"/>
          <p:cNvGrpSpPr>
            <a:grpSpLocks/>
          </p:cNvGrpSpPr>
          <p:nvPr/>
        </p:nvGrpSpPr>
        <p:grpSpPr bwMode="auto">
          <a:xfrm>
            <a:off x="1213230" y="539617"/>
            <a:ext cx="6832335" cy="5644560"/>
            <a:chOff x="106352789" y="106850329"/>
            <a:chExt cx="7920317" cy="6736977"/>
          </a:xfrm>
        </p:grpSpPr>
        <p:sp>
          <p:nvSpPr>
            <p:cNvPr id="7195" name="Oval 61"/>
            <p:cNvSpPr>
              <a:spLocks noChangeArrowheads="1"/>
            </p:cNvSpPr>
            <p:nvPr/>
          </p:nvSpPr>
          <p:spPr bwMode="auto">
            <a:xfrm>
              <a:off x="106352789" y="106850329"/>
              <a:ext cx="7920317" cy="6736977"/>
            </a:xfrm>
            <a:prstGeom prst="ellipse">
              <a:avLst/>
            </a:prstGeom>
            <a:solidFill>
              <a:srgbClr val="D0DAF8"/>
            </a:solidFill>
            <a:ln w="57150" algn="in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7230" name="Picture 62" descr="Community Group Crowd - Free vector graphic on Pixab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72870" y="106997531"/>
              <a:ext cx="7676239" cy="646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7" name="Text Box 63"/>
            <p:cNvSpPr txBox="1">
              <a:spLocks noChangeArrowheads="1"/>
            </p:cNvSpPr>
            <p:nvPr/>
          </p:nvSpPr>
          <p:spPr bwMode="auto">
            <a:xfrm>
              <a:off x="107578661" y="107799804"/>
              <a:ext cx="5418659" cy="5067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Dear God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Thank you for our school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and the amazing opportunities we have.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Thank you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Thank you for all the work we do and the new things we learn.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Thank you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Thank you for our church and school community.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Thank you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Help us to make the right decisions.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Help us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Help us to consider the needs of others.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and to be a good friend.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 Help us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Hear our prayer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Amen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en-US" sz="1200" b="1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en-US" sz="1600" b="1" i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232" name="Picture 64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377" y="3079287"/>
            <a:ext cx="729248" cy="5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7181" name="Group 65"/>
          <p:cNvGrpSpPr>
            <a:grpSpLocks/>
          </p:cNvGrpSpPr>
          <p:nvPr/>
        </p:nvGrpSpPr>
        <p:grpSpPr bwMode="auto">
          <a:xfrm>
            <a:off x="542128" y="4961048"/>
            <a:ext cx="939592" cy="1149192"/>
            <a:chOff x="105359948" y="112126059"/>
            <a:chExt cx="1089213" cy="1371600"/>
          </a:xfrm>
        </p:grpSpPr>
        <p:grpSp>
          <p:nvGrpSpPr>
            <p:cNvPr id="7190" name="Group 66"/>
            <p:cNvGrpSpPr>
              <a:grpSpLocks/>
            </p:cNvGrpSpPr>
            <p:nvPr/>
          </p:nvGrpSpPr>
          <p:grpSpPr bwMode="auto">
            <a:xfrm>
              <a:off x="105359948" y="112126059"/>
              <a:ext cx="1089213" cy="1371600"/>
              <a:chOff x="105283748" y="112087959"/>
              <a:chExt cx="1089213" cy="1371600"/>
            </a:xfrm>
          </p:grpSpPr>
          <p:sp>
            <p:nvSpPr>
              <p:cNvPr id="7193" name="Oval 67"/>
              <p:cNvSpPr>
                <a:spLocks noChangeArrowheads="1"/>
              </p:cNvSpPr>
              <p:nvPr/>
            </p:nvSpPr>
            <p:spPr bwMode="auto">
              <a:xfrm>
                <a:off x="105283748" y="112087959"/>
                <a:ext cx="1089213" cy="1371600"/>
              </a:xfrm>
              <a:prstGeom prst="ellipse">
                <a:avLst/>
              </a:prstGeom>
              <a:solidFill>
                <a:srgbClr val="D0DA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in">
                    <a:solidFill>
                      <a:srgbClr val="000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pic>
            <p:nvPicPr>
              <p:cNvPr id="7236" name="Picture 68" descr="Icon Hands #22670 - Free Icons Librar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41" t="4004" r="39999" b="70837"/>
              <a:stretch>
                <a:fillRect/>
              </a:stretch>
            </p:blipFill>
            <p:spPr bwMode="auto">
              <a:xfrm>
                <a:off x="105470334" y="112499594"/>
                <a:ext cx="709884" cy="88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92" name="Text Box 69"/>
            <p:cNvSpPr txBox="1">
              <a:spLocks noChangeArrowheads="1"/>
            </p:cNvSpPr>
            <p:nvPr/>
          </p:nvSpPr>
          <p:spPr bwMode="auto">
            <a:xfrm>
              <a:off x="105422865" y="112264227"/>
              <a:ext cx="963379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Inspire</a:t>
              </a: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83" name="Group 70"/>
          <p:cNvGrpSpPr>
            <a:grpSpLocks/>
          </p:cNvGrpSpPr>
          <p:nvPr/>
        </p:nvGrpSpPr>
        <p:grpSpPr bwMode="auto">
          <a:xfrm>
            <a:off x="7810426" y="600285"/>
            <a:ext cx="1016924" cy="1149192"/>
            <a:chOff x="113883142" y="106796541"/>
            <a:chExt cx="1178859" cy="1371600"/>
          </a:xfrm>
        </p:grpSpPr>
        <p:sp>
          <p:nvSpPr>
            <p:cNvPr id="7188" name="Oval 71"/>
            <p:cNvSpPr>
              <a:spLocks noChangeArrowheads="1"/>
            </p:cNvSpPr>
            <p:nvPr/>
          </p:nvSpPr>
          <p:spPr bwMode="auto">
            <a:xfrm>
              <a:off x="113927965" y="106796541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89" name="Text Box 72"/>
            <p:cNvSpPr txBox="1">
              <a:spLocks noChangeArrowheads="1"/>
            </p:cNvSpPr>
            <p:nvPr/>
          </p:nvSpPr>
          <p:spPr bwMode="auto">
            <a:xfrm>
              <a:off x="114155725" y="107787479"/>
              <a:ext cx="705622" cy="187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Care</a:t>
              </a: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241" name="Picture 73" descr="Giving Hands Icon #316431 - Free Icons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3142" y="106796541"/>
              <a:ext cx="1178859" cy="117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4" name="Group 74"/>
          <p:cNvGrpSpPr>
            <a:grpSpLocks/>
          </p:cNvGrpSpPr>
          <p:nvPr/>
        </p:nvGrpSpPr>
        <p:grpSpPr bwMode="auto">
          <a:xfrm>
            <a:off x="7849092" y="4961048"/>
            <a:ext cx="939592" cy="1149192"/>
            <a:chOff x="109600253" y="112081236"/>
            <a:chExt cx="1089213" cy="1371600"/>
          </a:xfrm>
        </p:grpSpPr>
        <p:sp>
          <p:nvSpPr>
            <p:cNvPr id="7185" name="Oval 75"/>
            <p:cNvSpPr>
              <a:spLocks noChangeArrowheads="1"/>
            </p:cNvSpPr>
            <p:nvPr/>
          </p:nvSpPr>
          <p:spPr bwMode="auto">
            <a:xfrm>
              <a:off x="109600253" y="112081236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7244" name="Picture 76" descr="Achieve cop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56084" y="112457989"/>
              <a:ext cx="777551" cy="914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7187" name="Text Box 77"/>
            <p:cNvSpPr txBox="1">
              <a:spLocks noChangeArrowheads="1"/>
            </p:cNvSpPr>
            <p:nvPr/>
          </p:nvSpPr>
          <p:spPr bwMode="auto">
            <a:xfrm>
              <a:off x="109646275" y="112185905"/>
              <a:ext cx="963380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Achieve</a:t>
              </a: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1080" y="2207734"/>
            <a:ext cx="6971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This day may we know:</a:t>
            </a:r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 love of God our Father,</a:t>
            </a:r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 </a:t>
            </a:r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gift </a:t>
            </a: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of God’s Son, the Servant </a:t>
            </a:r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King,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And the </a:t>
            </a: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freedom of God’s own Spirit.</a:t>
            </a:r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1" name="Picture 7" descr="Download Melting Candle Clipart Candle Flame - Clip Art Candle - Full Size  PNG Image - PNGki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2818" r="20446" b="961"/>
          <a:stretch/>
        </p:blipFill>
        <p:spPr bwMode="auto">
          <a:xfrm>
            <a:off x="3841543" y="4764637"/>
            <a:ext cx="1491417" cy="19297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434357" y="509218"/>
            <a:ext cx="1197206" cy="1331554"/>
            <a:chOff x="117554189" y="106621729"/>
            <a:chExt cx="1492624" cy="1598781"/>
          </a:xfrm>
        </p:grpSpPr>
        <p:sp>
          <p:nvSpPr>
            <p:cNvPr id="8" name="Oval 58"/>
            <p:cNvSpPr>
              <a:spLocks noChangeArrowheads="1"/>
            </p:cNvSpPr>
            <p:nvPr/>
          </p:nvSpPr>
          <p:spPr bwMode="auto">
            <a:xfrm>
              <a:off x="117554189" y="106621729"/>
              <a:ext cx="1492624" cy="15867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59" descr="logo 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" b="-20097"/>
            <a:stretch>
              <a:fillRect/>
            </a:stretch>
          </p:blipFill>
          <p:spPr bwMode="auto">
            <a:xfrm>
              <a:off x="117616274" y="106623895"/>
              <a:ext cx="1387515" cy="159661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36568" y="5008180"/>
            <a:ext cx="1192784" cy="1442683"/>
            <a:chOff x="105359948" y="112126059"/>
            <a:chExt cx="1089213" cy="1371600"/>
          </a:xfrm>
        </p:grpSpPr>
        <p:grpSp>
          <p:nvGrpSpPr>
            <p:cNvPr id="11" name="Group 66"/>
            <p:cNvGrpSpPr>
              <a:grpSpLocks/>
            </p:cNvGrpSpPr>
            <p:nvPr/>
          </p:nvGrpSpPr>
          <p:grpSpPr bwMode="auto">
            <a:xfrm>
              <a:off x="105359948" y="112126059"/>
              <a:ext cx="1089213" cy="1371600"/>
              <a:chOff x="105283748" y="112087959"/>
              <a:chExt cx="1089213" cy="1371600"/>
            </a:xfrm>
          </p:grpSpPr>
          <p:sp>
            <p:nvSpPr>
              <p:cNvPr id="13" name="Oval 67"/>
              <p:cNvSpPr>
                <a:spLocks noChangeArrowheads="1"/>
              </p:cNvSpPr>
              <p:nvPr/>
            </p:nvSpPr>
            <p:spPr bwMode="auto">
              <a:xfrm>
                <a:off x="105283748" y="112087959"/>
                <a:ext cx="1089213" cy="1371600"/>
              </a:xfrm>
              <a:prstGeom prst="ellipse">
                <a:avLst/>
              </a:prstGeom>
              <a:solidFill>
                <a:srgbClr val="D0DA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in">
                    <a:solidFill>
                      <a:srgbClr val="000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14" name="Picture 68" descr="Icon Hands #22670 - Free Icons Libra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41" t="4004" r="39999" b="70837"/>
              <a:stretch>
                <a:fillRect/>
              </a:stretch>
            </p:blipFill>
            <p:spPr bwMode="auto">
              <a:xfrm>
                <a:off x="105470334" y="112499594"/>
                <a:ext cx="709884" cy="88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69"/>
            <p:cNvSpPr txBox="1">
              <a:spLocks noChangeArrowheads="1"/>
            </p:cNvSpPr>
            <p:nvPr/>
          </p:nvSpPr>
          <p:spPr bwMode="auto">
            <a:xfrm>
              <a:off x="105422865" y="112264227"/>
              <a:ext cx="963379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Inspire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7669802" y="480718"/>
            <a:ext cx="1259790" cy="1388555"/>
            <a:chOff x="113883142" y="106796541"/>
            <a:chExt cx="1178859" cy="1371600"/>
          </a:xfrm>
        </p:grpSpPr>
        <p:sp>
          <p:nvSpPr>
            <p:cNvPr id="16" name="Oval 71"/>
            <p:cNvSpPr>
              <a:spLocks noChangeArrowheads="1"/>
            </p:cNvSpPr>
            <p:nvPr/>
          </p:nvSpPr>
          <p:spPr bwMode="auto">
            <a:xfrm>
              <a:off x="113927965" y="106796541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Text Box 72"/>
            <p:cNvSpPr txBox="1">
              <a:spLocks noChangeArrowheads="1"/>
            </p:cNvSpPr>
            <p:nvPr/>
          </p:nvSpPr>
          <p:spPr bwMode="auto">
            <a:xfrm>
              <a:off x="114155725" y="107787479"/>
              <a:ext cx="705622" cy="187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Care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73" descr="Giving Hands Icon #316431 - Free Icons Librar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3142" y="106796541"/>
              <a:ext cx="1178859" cy="117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74"/>
          <p:cNvGrpSpPr>
            <a:grpSpLocks/>
          </p:cNvGrpSpPr>
          <p:nvPr/>
        </p:nvGrpSpPr>
        <p:grpSpPr bwMode="auto">
          <a:xfrm>
            <a:off x="7689135" y="5019381"/>
            <a:ext cx="1221124" cy="1420280"/>
            <a:chOff x="109600253" y="112081236"/>
            <a:chExt cx="1089213" cy="1371600"/>
          </a:xfrm>
        </p:grpSpPr>
        <p:sp>
          <p:nvSpPr>
            <p:cNvPr id="20" name="Oval 75"/>
            <p:cNvSpPr>
              <a:spLocks noChangeArrowheads="1"/>
            </p:cNvSpPr>
            <p:nvPr/>
          </p:nvSpPr>
          <p:spPr bwMode="auto">
            <a:xfrm>
              <a:off x="109600253" y="112081236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1" name="Picture 76" descr="Achieve cop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56084" y="112457989"/>
              <a:ext cx="777551" cy="914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Text Box 77"/>
            <p:cNvSpPr txBox="1">
              <a:spLocks noChangeArrowheads="1"/>
            </p:cNvSpPr>
            <p:nvPr/>
          </p:nvSpPr>
          <p:spPr bwMode="auto">
            <a:xfrm>
              <a:off x="109646275" y="112185905"/>
              <a:ext cx="963380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Achieve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7" descr="Download Melting Candle Clipart Candle Flame - Clip Art Candle - Full Size  PNG Image - PNGki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2818" r="20446" b="961"/>
          <a:stretch/>
        </p:blipFill>
        <p:spPr bwMode="auto">
          <a:xfrm>
            <a:off x="3864277" y="210111"/>
            <a:ext cx="1491417" cy="192976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6" descr="8czngXAMi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38" y="2858961"/>
            <a:ext cx="1013513" cy="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64" descr="8czngXAMi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377" y="2924945"/>
            <a:ext cx="928382" cy="7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8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 of Wisdom - Project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2595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Beautiful Hand Lett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8960"/>
            <a:ext cx="3744416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32736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 all have talents that we can use to serve others or brighten up their lives. Perhaps you have a hidden talent waiting to be discovered!</a:t>
            </a:r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me and Talents Survey | First United Methodist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28" y="1700808"/>
            <a:ext cx="32956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01700"/>
            <a:ext cx="7632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I’m going to share some statements that are true of children in our school. May be one of them describes you.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661248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 like sport … I could help organise a games tournament in school.</a:t>
            </a:r>
            <a:endParaRPr lang="en-GB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Anthropomorphic Cartoon Light Bulb - Open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75"/>
          <a:stretch/>
        </p:blipFill>
        <p:spPr bwMode="auto">
          <a:xfrm>
            <a:off x="179512" y="188640"/>
            <a:ext cx="1060887" cy="1170264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me and Talents Survey | First United Methodist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28" y="1700808"/>
            <a:ext cx="32956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Who might this one describe?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66124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 like being organised … I could help to keep the </a:t>
            </a: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classroom or house </a:t>
            </a: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tidy.</a:t>
            </a:r>
            <a:endParaRPr lang="en-GB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me and Talents Survey | First United Methodist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28" y="1700808"/>
            <a:ext cx="32956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Who might this one describe?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517232"/>
            <a:ext cx="8496944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 am a really good listener… maybe I could take more time to listen to a friend’s worries or volunteer to be a peer mentor.</a:t>
            </a:r>
            <a:endParaRPr lang="en-GB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me and Talents Survey | First United Methodist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28" y="1700808"/>
            <a:ext cx="32956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Who might this one describe?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517232"/>
            <a:ext cx="8496944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 love making people laugh and having fun… I could serve others by cheering them up and encouraging them when they are down.</a:t>
            </a:r>
            <a:endParaRPr lang="en-GB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7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me and Talents Survey | First United Methodist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28" y="1700808"/>
            <a:ext cx="32956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3529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All of these are ways of using your talents to </a:t>
            </a: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serve </a:t>
            </a: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others </a:t>
            </a: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and </a:t>
            </a: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make a difference. 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517232"/>
            <a:ext cx="8496944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Think of a talent you or a friend have and how that makes a difference.</a:t>
            </a:r>
            <a:endParaRPr lang="en-GB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0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188640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Service is….</a:t>
            </a:r>
            <a:endParaRPr lang="en-GB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pending time on others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njoying giving help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R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esponsibility in action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olunteering willingly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second, you first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ommitting to a task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veryone offering their talents and gifts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9492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Which line do you think is the best way of describing service and why?</a:t>
            </a:r>
            <a:endParaRPr lang="en-GB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4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788</Words>
  <Application>Microsoft Office PowerPoint</Application>
  <PresentationFormat>On-screen Show (4:3)</PresentationFormat>
  <Paragraphs>110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</dc:creator>
  <cp:lastModifiedBy>Helen</cp:lastModifiedBy>
  <cp:revision>11</cp:revision>
  <dcterms:created xsi:type="dcterms:W3CDTF">2021-04-03T17:54:40Z</dcterms:created>
  <dcterms:modified xsi:type="dcterms:W3CDTF">2021-04-18T10:41:37Z</dcterms:modified>
</cp:coreProperties>
</file>