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7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192F-C1D7-49E5-AC78-CE9D73AA9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D14A9-5309-42AC-8B3C-390D42C4B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DD13-FD9B-45A8-81A7-FCE1E51B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C699-6996-4AC5-947E-50C26F57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F1AF-0367-49C2-9BA5-96B32EEE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7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29E5-8FD4-4703-8B45-B457476F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F6C74-732A-4FB9-8AFB-8AAE62C31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BDEB-0E82-40A4-B886-E8A85278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618AC-98AD-4919-8EB0-3C2811D0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7DB04-D266-47CA-AA34-B39A1A59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3EB71-70C9-4B44-A476-E64B3D5C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FB7B3-E558-41D6-B6F2-FAB891146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637E-BBC3-4267-8CF5-45BD8B19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D889-0633-4774-9702-70122498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EC6A-9DA9-4D6D-9E8D-011244B4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A8B0-7428-4FA1-B3B7-EF099AE8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3A4B-CD14-436D-8AAE-EF365E2C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CD3B-1E50-4C8E-AFD4-EEA33F6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1682-1CA6-4930-B5C9-8CFB3D13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C2C43-4522-47C3-9645-640627EE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D50F-3A4A-493E-B427-9AB53A5C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DA8C8-57A4-45C6-8F46-716D30C1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0465-37B5-4962-8C24-58A262CE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06C0F-652B-4E60-AEBC-49033825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6895-D65F-487A-81AA-B54B9665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29A4-668A-4B28-8544-6734536A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5184-156F-40A5-8CA0-2F506B7A9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C82FF-6F81-432B-96D4-F9A8486AA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C6058-A927-45D8-9A09-9BC79545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1245B-030C-4B58-9CCC-6A2161EB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3F5A8-9B0A-420F-B9C1-22F91CE3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8503-22FC-4C52-94CC-E471EB9A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5FA92-91D1-4E71-B102-5009993AB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AEC7-4FE1-44CD-AEEF-D6C6B6B75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A3588-A569-48BC-9C98-E266608EE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CA0D5-0648-49A9-9A76-87CB9050D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00E2A-E731-4770-8F6D-63472F68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E21F5-A460-4B80-A2F6-9EA1AE4B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A7DB-CB53-4061-98E3-E9A3AE29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2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9A53-6A05-4053-8E8A-81CD6DC7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4C92C-4401-45D1-BFF5-8671CDBB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30ECB-F43C-40B1-8DF8-299CA449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0AC48-61D0-4B68-B865-6FEFBA28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8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A8608-EA57-4F6E-A95A-63ACB17C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E30ED-0058-4D45-96A2-0E6B8C52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5480-B63C-4948-B980-346850DF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5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2A12-70F9-467D-8739-4D3ACE77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01EF-1BFC-4DDA-A431-2E49EB87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1B14E-8CE2-48A7-A7DA-8AFA8792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83852-5E3B-4ED4-B44C-B34CB896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3EA24-5217-4F9B-B74B-2D49A38C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5CD36-F30C-4978-B8F4-0FEAE97A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E1FD-34AC-44D1-ABC6-81592C00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27C42-AC63-4FEB-8DCF-C57509BAE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D278-D4FF-49D9-9C43-4F7C17410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A3CF-E340-4509-830C-D09A79C0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A6D3-3666-4788-86CF-C4299D44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D1238-D0F9-40F0-9E2D-0F2D3F2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73BB1-2875-4F78-BBCE-AF95C6EC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0EA10-11FE-4418-829D-41CDB8CB0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FF05-CD72-4AAB-8F81-3ADB7720C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EB341-6D25-4343-B012-93AFF052440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07B10-1DE3-4BE2-A6D0-21B9716F5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B5BB-5329-4AD4-9FEE-5206E91C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099-C663-4CA0-949A-030572B07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7B6E4-A111-4505-997D-52767207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6" y="0"/>
            <a:ext cx="1089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21F34-5D53-4564-8AB5-B5DD4E10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3" y="0"/>
            <a:ext cx="10883342" cy="6766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744A80-7F91-44F9-A3D4-CD4F9E5F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6" y="0"/>
            <a:ext cx="1095976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C93A0-F361-4CB5-AA52-75C2A645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2" y="0"/>
            <a:ext cx="109353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88286-F752-48A1-868C-B6C66FFFC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46" y="-45976"/>
            <a:ext cx="10918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A4542-9E66-4806-B8AA-D7DFB60C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8" y="0"/>
            <a:ext cx="10935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C4A19-1962-4C51-85BD-B9E19136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8" y="0"/>
            <a:ext cx="109225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826BA-5DAA-4F69-B3DC-07797AA6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82" y="0"/>
            <a:ext cx="1086483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98BD9-FD7E-4D61-8DD4-2ABA1FCDF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37" y="0"/>
            <a:ext cx="109158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08E47-83B0-407C-AA93-6E1F2C945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4" y="0"/>
            <a:ext cx="1088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1eafd5-cfae-4903-96bb-07545c4b50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A20721F7FF48BB3101669D4841F3" ma:contentTypeVersion="18" ma:contentTypeDescription="Create a new document." ma:contentTypeScope="" ma:versionID="1d351865aeb63fd984bd85cc0fb4c1b0">
  <xsd:schema xmlns:xsd="http://www.w3.org/2001/XMLSchema" xmlns:xs="http://www.w3.org/2001/XMLSchema" xmlns:p="http://schemas.microsoft.com/office/2006/metadata/properties" xmlns:ns3="387fa55a-ceac-4457-a617-1abcfa17ca9b" xmlns:ns4="bc1eafd5-cfae-4903-96bb-07545c4b50ea" targetNamespace="http://schemas.microsoft.com/office/2006/metadata/properties" ma:root="true" ma:fieldsID="6f1638478916faa52a3f8814cb4c0a25" ns3:_="" ns4:_="">
    <xsd:import namespace="387fa55a-ceac-4457-a617-1abcfa17ca9b"/>
    <xsd:import namespace="bc1eafd5-cfae-4903-96bb-07545c4b50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fa55a-ceac-4457-a617-1abcfa17c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afd5-cfae-4903-96bb-07545c4b5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56A5D-AD78-44FF-ACA4-9FAAF20F5A97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bc1eafd5-cfae-4903-96bb-07545c4b50e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87fa55a-ceac-4457-a617-1abcfa17ca9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E90C8C-F8FF-4922-BA4F-21320C75D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2EC70-1DFE-433E-B51F-4B4BB33B3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fa55a-ceac-4457-a617-1abcfa17ca9b"/>
    <ds:schemaRef ds:uri="bc1eafd5-cfae-4903-96bb-07545c4b5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Howlett SAP</dc:creator>
  <cp:lastModifiedBy>H Howlett SAP</cp:lastModifiedBy>
  <cp:revision>2</cp:revision>
  <dcterms:created xsi:type="dcterms:W3CDTF">2024-10-01T19:57:20Z</dcterms:created>
  <dcterms:modified xsi:type="dcterms:W3CDTF">2024-11-05T09:55:20Z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0x01010000FBA20721F7FF48BB3101669D4841F3</vt:lpwstr>
  </property>
</Properties>
</file>